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6.xml" ContentType="application/inkml+xml"/>
  <Override PartName="/ppt/notesSlides/notesSlide12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889" r:id="rId2"/>
    <p:sldId id="1032" r:id="rId3"/>
    <p:sldId id="934" r:id="rId4"/>
    <p:sldId id="886" r:id="rId5"/>
    <p:sldId id="896" r:id="rId6"/>
    <p:sldId id="933" r:id="rId7"/>
    <p:sldId id="935" r:id="rId8"/>
    <p:sldId id="945" r:id="rId9"/>
    <p:sldId id="884" r:id="rId10"/>
    <p:sldId id="1023" r:id="rId11"/>
    <p:sldId id="1028" r:id="rId12"/>
    <p:sldId id="936" r:id="rId13"/>
    <p:sldId id="937" r:id="rId14"/>
    <p:sldId id="938" r:id="rId15"/>
    <p:sldId id="939" r:id="rId16"/>
    <p:sldId id="940" r:id="rId17"/>
    <p:sldId id="941" r:id="rId18"/>
    <p:sldId id="950" r:id="rId19"/>
    <p:sldId id="1015" r:id="rId20"/>
    <p:sldId id="1016" r:id="rId21"/>
    <p:sldId id="1017" r:id="rId22"/>
    <p:sldId id="1012" r:id="rId23"/>
    <p:sldId id="1013" r:id="rId24"/>
    <p:sldId id="1018" r:id="rId25"/>
    <p:sldId id="775" r:id="rId26"/>
    <p:sldId id="1030" r:id="rId27"/>
    <p:sldId id="1024" r:id="rId28"/>
    <p:sldId id="1031" r:id="rId29"/>
    <p:sldId id="881" r:id="rId30"/>
    <p:sldId id="942" r:id="rId31"/>
    <p:sldId id="1009" r:id="rId32"/>
    <p:sldId id="1008" r:id="rId33"/>
    <p:sldId id="1025" r:id="rId34"/>
    <p:sldId id="944" r:id="rId35"/>
    <p:sldId id="265" r:id="rId36"/>
    <p:sldId id="1027" r:id="rId37"/>
    <p:sldId id="62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D"/>
    <a:srgbClr val="C06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906"/>
    <p:restoredTop sz="96327"/>
  </p:normalViewPr>
  <p:slideViewPr>
    <p:cSldViewPr snapToGrid="0">
      <p:cViewPr varScale="1">
        <p:scale>
          <a:sx n="112" d="100"/>
          <a:sy n="112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01:49.04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20147 12758 13649,'-29'-14'929,"0"0"1,-5 7 0,0 1-840,0-5 0,-2 4-1,-7 13 1,-1 6-296,-1 4 1,1 7 444,8 2 1,0 5 0,1 2-1022,1 5 1,1 3 0,0 3 871,4-4 0,-1 1 0,0 3 0,3 0-45,3 4 0,1 2 0,1 1 0,0 0-27,2-6 0,-1 1 0,1 0 0,1 1 0,3 1-332,3 2 1,2 2 0,1 1-1,1 0 1,0-1 313,-2-1 0,0-1 0,0 1 0,3 0 0,3-1 0,5-1 0,3 0 0,3-1 0,1 0 0,2-2-346,2 7 0,1-1 1,4-2-1,6-5 346,4-6 0,5-4 0,4-3 0,2-3-23,1-4 1,4-2 0,1-5-1,1-4 23,4-4 0,1-5 0,1-4 0,-1-4-23,1-5 1,0-4 0,0-4-1,-1-1 0,1-1 1,-1-3 0,0-2-1,-1-2 23,-11 1 0,-1-1 0,-1-2 0,0-1 0,-2 0 0,6-7 0,-2-1 0,0-1 0,-2 0 22,-1 2 1,-1 0 0,-2-1-1,-3-2 45,-5 2 1,-2-2-1,-2 0 1,-2 0-42,5-10 1,-2 0 0,-5-1 153,-5-2 0,-4-1 0,-3 1 89,0 2 1,-3 1 0,-3 0-104,-3-3 1,-3 0 0,-4 1-107,-6 3 0,-4 1 0,-3 3 0,1 1 0,-1 3 0,-6 3-60,-5 4 0,-6 3 0,-1 6 167,0 5 1,-2 6-1,-1 6-677,-2 6 1,-1 8-1,-1 4-412,5 3 0,-1 4 0,1 3 0,2 4 922,0 9 0,3 4 0,2 2 0,2-3 0,-1-5 0,3-2 0,3 1 0,9 1 0,0 0 0,-1 0 0</inkml:trace>
  <inkml:trace contextRef="#ctx0" brushRef="#br0" timeOffset="2850">19638 11680 11041,'0'-21'6386,"0"3"-5486,0 18 179,0 0-449,0 26-91,0 24-1293,0-7 0,0 4 799,-1 7 0,2 1-45,3-5 0,1 0-39,-5-5 0,2-3 39,7 8-90,-9-22-89,0-28-91,0-37 45,0 5 0,0-5 90,0-15 0,0-5-581,0 10 0,0-3 0,0 1 596,0 2 0,0-1 1,0 1-1,0-2 0,0-1 0,0 3 247,-1-5 1,2 4-83,0 11 0,6 7 558,22 1-64,3 47-269,-7-4 0,-2 4 0,-2 11 0,-2 1 44,-3-5 1,-2 0 135,6 23 1662,-12-17-2112,-8 6 584,-26-7-764,-7-8-315,9-8 1,-2-2-1305,-2-10 0,-1-2 1799,-12 9 0,11-9 0,12 0 0</inkml:trace>
  <inkml:trace contextRef="#ctx0" brushRef="#br0" timeOffset="3050">20187 11700 18327,'0'20'989,"0"-1"-2608,0 1-6836,0-1 8455,0-8 0,0-2 0,0-9 0</inkml:trace>
  <inkml:trace contextRef="#ctx0" brushRef="#br0" timeOffset="3183">20187 11465 5824,'0'22'0,"0"-5"0</inkml:trace>
  <inkml:trace contextRef="#ctx0" brushRef="#br0" timeOffset="3317">20167 11465 13829,'40'29'0,"0"0"0,0 0 0,-8-6 0,0 0 0,1 1 0</inkml:trace>
  <inkml:trace contextRef="#ctx0" brushRef="#br0" timeOffset="3501">20579 12014 19856,'0'41'4407,"0"5"-4137,0-16-90,-18 1-270,5-3-1799,-24-17-3418,7-3 5307,-10-8 0,19 0 0,3 0 0</inkml:trace>
  <inkml:trace contextRef="#ctx0" brushRef="#br0" timeOffset="4217">20500 11622 17877,'-8'13'2608,"5"2"-2698,-5-24-1889,8 9 1979,0 0 0,0 0 0</inkml:trace>
  <inkml:trace contextRef="#ctx0" brushRef="#br0" timeOffset="33817">23244 12151 12030,'-10'35'569,"1"-1"1,-2 0 0,2 0-210,2-1 0,3 1-180,2 5 0,4 1-1,10 4 1,4 1 0,3 1 0,4-3-800,12-1 1,6-5 709,-2-5 0,3-5-90,-8-12 0,2-2 0,1-2 30,1 0 0,1-2 0,1-1-412,2-1 0,1-1 0,1 1 412,1 1 0,1 2 0,0 0 0,0-1 0,0 0 0,-1 4 0,1 4 0,0 3 0,-1-1-529,1-2 1,0 0 0,0 1 498,-1 4 0,1 1 0,0 0 59,0-3 1,0-1 0,-1 1-442,-2-1 0,0 1 0,-1 0 382,4-1 0,-1 1 0,-1-1-40,-3 0 1,-2 1-1,1 0 100,3 2 0,-1 0 0,0 2 150,-5 0 0,-1 3 0,-1 0 29,-1 1 1,-1 2 0,-2 1 30,-3 3 0,-1 2 0,-3 1-91,-3-2 1,-2 1 0,-1 2-60,0 3 0,-3 1 0,0 1-30,-1 0 0,-1 0 0,-1 0 30,-1-1 0,-1 1 0,0 0 30,0-1 0,0 0 0,-2 0 298,-3 0 0,-2 1 1,0-1-269,0 0 0,0 0 0,0 2-31,-3 6 1,0 2 0,0 1-137,0-10 1,1 1-1,-1 0 1,-1 1 31,-2 4 0,-1 0 0,-1 1 0,-1 0-45,0-6 0,-2 1 0,0 0 0,0 1 0,-1-1-54,0 0 0,-1 1 0,0-1 0,-1 0 0,-1 0-206,-4-1 1,-1 1 0,-1-2 0,0 0 0,1 0-281,0 6 0,0-1 1,0-2-1,-3-2-832,-2-6 1,-2-2-1,-1-3 1,0-3 1464,-2 0 0,-1-4 1,2-3-1,-1-2 1,2-5-1,-10-8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17:44.82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5625 8055 11221,'17'-40'629,"-4"-7"-584,5 22 0,1-1-45,-3-3 0,-1 0 0,4 3 0,1 2 0,11-16 0,-3 21 90,-17 10 0,-3 9 0,-8 0-180,9 0-360,-7 9-1708,7 2-1530,-9 8 3688,0 10 0,0-16 0,0 4 0</inkml:trace>
  <inkml:trace contextRef="#ctx0" brushRef="#br0" timeOffset="1408">5742 8015 7982,'-19'-8'3418,"8"6"-2968,2-7-180,9 9 630,0 0-451,0 9-269,0 10 0,0 12 0,0 17-90,0 2-45,0-21 0,0 0-45,0 1 0,0-1 0,0 21 90,0-21 0,0-1 90,0 13-180,0-13 0,0 1 270,0 21-226,0-21 1,0 1-45,0-1 0,0 1 90,0-1 0,0 0-373,0 5 1,0 0 327,1 5 0,-2 0-1,-3-3 1,0 0 0,2 6 0,1 1 45,-3-4 0,0 0-90,3 1 0,2 1 45,-1 7 0,0 0 45,0-12 0,0 0-90,0 2 0,0 0-215,0-8 0,0-1 305,-1 0 0,2 1-90,7 20 0,-2-22 0,-1 0-31,6 14 31,7 6 0,-8-9 90,10 0 0,0 0-90,-9 0 0,6 1 0,3-1 0,1-9 0,8-1 0,-10-10 630,1 1-720,8-1 180,3 1-90,-4-14 0,2-1 0,1-1 0,1 0 0,8 1 0,1-1-330,-1-3 0,0 0 375,4 8 0,1 0-90,5-3 0,0-1 45,5 0 0,1 1 0,-16-3 0,1 0 0,-1-1 30,0-1 0,1-1 0,-1-1-30,15 1 0,0 0-437,-15 0 1,0 0 0,-1 0 436,17 5 0,-1-1 45,0-3 0,1 0-15,-17 2 0,0 0 0,1 0 180,0-2 0,0-2 0,1 1-210,4 0 0,2 0 0,1 0 0,4-2 0,2-1 0,0-1 0,-12 0 0,1-1 0,0 0 0,1 0-465,0-1 0,2 1 1,-1 0-1,0-1 487,0-1 1,0 0-1,0 0 1,0-1-23,1 1 0,-1-1 0,0 1 0,0 1 22,-2 2 1,0 2-1,0-1 1,-1-1-1,1-2 1,-1-2-1,0 1 1,1 2 37,13 3 0,0 2 0,0 0-60,-13-2 0,0-1 0,0 1 0,0 0 45,0 1 0,0 2 0,0-1 0,0 0-23,1 0 0,1 1 1,0-1-1,-1-1 8,10-1 0,0-2 0,0 1 15,-10 3 0,1-1 0,0 1 0,-1-1-45,-1-1 0,0 0 0,0-1 0,0 2 0,0 0 0,-1 1 0,1 1 0,1-1-262,0-2 0,1-1 1,0 1-1,-1 0 352,10 1 0,0 1 0,0-1-54,2-2 0,0-1 0,0 2-6,0 1 0,0 2 0,1-1-8,-15 0 1,1 0-1,0 0 1,0 0-125,2 0 1,0 0 0,1 1 0,-1-2 123,0-1 1,0 0-1,0 0 1,0-1-23,0 1 0,0-1 0,0 0 0,1 0 0,1 1 0,0-1 0,1 1 0,-1-2 44,-2 0 1,1-1 0,-1 0 0,1 2-45,3 1 0,1 2 0,0 0 0,-1 0 0,-3-2 0,0-1 0,-1 1 0,1 0-23,1 1 1,1 1 0,-1 0 0,0 1 22,-4 1 0,0 0 0,0 1 0,-1-1 29,15-1 1,-1-1 0,0 1 73,-2 2 0,-1 0 0,0 0-43,-3-3 0,0 0 0,1 0-60,1 0 0,1 0 0,-1 0 0,-4 0 0,-1 0 0,1 0 0,1 0 0,1 0 0,0 0 145,-3 0 0,-1 0 0,1 0-85,-1 0 0,1 0 0,0 0-60,0 0 0,-1 0 0,1 0 0,0 0 0,-1 0 0,1 0 60,3 0 0,-1 0 0,1 0-60,0-3 0,1 0 0,-1 0 0,1 2 0,-1 1 0,0-1 30,3-2 0,0 0 0,-1 0-268,-1 2 1,-1 2-1,0-1 298,0 0 0,1 0 0,-1 0-30,0 0 0,0 0 0,-1 0-60,-2 0 0,0 0 0,-1 0 461,-4 0 1,-2 0-1,1 0-401,-1 0 0,0 0 0,-2 0-30,5 0 0,-3 0 45,0 0 0,-2 0 45,4 0 1506,-13 0-1416,-19 0 977,-9 0-4665,0 0-434,0-9 3942,0 7 0,0-7 0,0 9 0</inkml:trace>
  <inkml:trace contextRef="#ctx0" brushRef="#br0" timeOffset="1694">15522 9740 17877,'37'-13'1259,"-4"7"-809,6 34 90,-2 2 89,-15 10-269,6-1-90,-17 0-180,-2 9-360,-9-16-1439,0 23-4408,-26-22 6117,1-9 0,-1-1 0,-11-1 0,-6-4 0</inkml:trace>
  <inkml:trace contextRef="#ctx0" brushRef="#br0" timeOffset="4878">5684 9740 10951,'11'11'899,"-3"-2"-719,1-9-90,-7 0 180,7 0-180,-9 0 450,0 0-540,9 0 90,-7 0-90,6 0 89,-8 0 91,0 0 0,9 0-180,-7 0 180,7 0-90,-9-9 0,9 7 90,-7-16-180,15 16 180,-14-6-270,5 8 180,-8 0 90,0 0-90,9-9 180,-7 7-181,16-7 1,-8 9-180,10-9 180,-9 7 90,6-7-90,-6 9-90,9-8 90,-9 5 0,6-14-90,-6 15 0,9-16 180,-1 8-270,1-10 270,8-8-180,-6 6 180,15-15-180,-15 6-90,6-8 270,0 0-180,-6 8 90,15-6-333,-15-2 243,-3 19 0,-1-1 0,-7-7 0,0-1 0,7 4 0,1 0 0,-4 0 0,0 0 45,4 1 0,2 0-45,-1 0 0,-1 0 90,11-17-90,-11 13 0,-1-1 0,-3 4 0,1 0 0,3-4 0,1-1 90,0 1 0,-1 0-135,-4-1 0,1 1 45,2 3 0,1 2 45,-4-1 0,0 2-135,16-16 180,6-1-90,-16 10 89,16 2-89,-15-1 0,15 8 90,-15-17 90,15 17-180,-7-8 90,10 10 0,-1 8 0,0 2 90,9 9-90,-7 0 90,7 0-180,-9 0 0,1 0 180,-1 0 90,0 0-90,-8 9-1,6 11-89,-7 10-17,9 9-28,-19-15 0,-1 0 45,1 0 0,0 2-45,-1 7 0,1 2-405,-1-5 0,1 1 360,4 7 0,0 0 0,-3-8 0,-1 1 45,4 7 0,0 0 0,1-8 0,-2 1-45,-3 7 0,2 0 0,10-7 0,1-1-45,-7 4 0,0 0 90,7-4 0,2-1-90,-6-4 0,1 0 90,3-1 0,1 0-90,-4-4 0,1-1 90,3-4 0,0 0-272,-5 4 1,0-1 181,0-6 0,1-2 45,3 4 0,2 0 45,-1-3 0,1-2-45,0-3 0,0-1 0,7 0 0,1-1 0,-7-4 0,0 0 45,11 0 0,2 0 0,-5 0 0,1 0-273,4 0 0,0 0 228,0 0 0,0 0 0,-4-4 0,-1-1 0,0 0 0,-1-1 0,-3-3 0,-1-2 356,-4-3 1,-1 0-357,5 4 0,-1-2 90,-7-9 0,-1-3-226,4 3 1,-1 0 90,-3-7 0,-1-3 90,0-2 0,1-1-45,3 3 0,1 1 0,-3-4 0,-1 0 0,0 5 0,-1 0-45,0-1 0,-2 1 345,-5-1 0,-2 1-300,-1 4 0,1 0 45,-1 1 0,-1 0-45,12-15 0,10 0-45,-16 23 0,0 1 135,17-22-135,-13 21 0,1 2 90,-4-2 0,0 1-45,4 0 0,1 2 0,20-7 90,-2 9-180,-9 3 270,0 8-90,-9 0-90,7 8 360,3 3-270,1 9-90,-14-6 0,3 0 525,7 1 0,2 1-435,-7 3 0,1 1 0,10-5 0,-1 0-90,-11 3 0,-3 1 0,-3-3 0,0-1 0,4 0 0,-1 0 90,13 22-90,-13-26 0,1 0 90,12 26-45,-13-22 0,1 1 21,-4 3 1,0 1-22,3-1 0,2 1-45,5 4 0,-2 0 0,-7-4 0,0 1 0,11 8 0,0-1 0,-10-7 0,-1-1 0,7 5 0,1-2 45,0-3 0,0-1 0,0 2 0,1-2-45,4-4 0,1 0 0,3 4 0,1-1-583,0-3 0,1 1 583,4 3 0,0 1 0,0-1 0,0 1 30,-14-7 0,1 0 0,0 0-510,2 1 0,2-1 0,0-1 540,2-1 0,0-1 0,2 0-60,4 0 0,1 0 0,0-2 30,0-3 0,0-2 0,1 0-1,4 2 1,2 1 0,0 0-30,-13-1 0,2 0 0,-1 0 0,0 0 22,0 0 1,1 1 0,-1-1-1,2 1-474,4 1 1,0 0-1,2 1 1,-2-2 473,0 0 1,-1-2-1,0 1 1,1 0-23,4 0 0,0 0 0,0-1 0,0 1-419,0 0 1,0 1-1,0-1 1,0-1 472,-10-1 0,1-1 0,0-1 0,0 1 0,0 1-54,0 0 0,-2 1 0,2 0 0,0-1 0,4 0-13,-4-1 0,3 0 0,2 0 0,1-1 0,-1 0 0,-1 1 1,-3-1-188,5 1 1,-3 1-1,-1-1 1,1 0-1,2 0-100,1 0 0,2 0 0,1-1 1,0 1-1,-3-1 0,-5 0-2129,0-1 1,-3 0-1,-3 0 1,-1 0 2466,6 0 1,-1 0 0,-5 0 0,-1 0 0,-6 0 0,2 0 0</inkml:trace>
  <inkml:trace contextRef="#ctx0" brushRef="#br0" timeOffset="11195">5605 12210 11580,'9'-20'450,"11"-8"-360,1 6-90,16 2 450,-15 12-270,7 8 180,-10 0-181,-8 0 91,6 8-90,-14 12-90,14 10 0,-15 10-90,16-1 90,-8-9-90,10 7 0,-9-15-180,6 6-1259,-6-17-2339,0-2 3778,7-9 0,-16 0 0,7 0 0</inkml:trace>
  <inkml:trace contextRef="#ctx0" brushRef="#br0" timeOffset="12137">5782 12288 11940,'-20'20'1349,"9"17"-809,2 13-405,9-8 0,0 3-45,-4-5 0,0 3 0,3-7 0,1 3 0,-2-1-1133,-6 7 0,-1 1 1073,7-8 0,2 1 0,0 0 59,-5 15 1,1 1-30,4-16 0,0 0 0,0 0-60,0 16 0,0-1 45,0 0 0,0-1 0,4-4 0,1 0 0,0-1 0,1 2 45,3 3 0,2 0-439,-2 1 0,1 1 468,-4-16 1,1 0 0,0 1-60,2 2 0,1 0 0,-1 0-30,-2-2 0,0 0 0,1 0 0,1 0 0,0-1 0,1 0 60,4 11 0,0-2-9,-4-7 1,2-4-82,10-11 0,2-2 45,-4 1 0,1-4-90,11-8 0,4-4 45,2 1 0,2-1-441,4 1 0,2-2 441,6-7 0,3 0 60,-17 1 0,1 2 0,1-2-120,2-1 0,1-1 0,1-1 90,1 1 0,1 0 0,0 0-30,-1 1 0,1-1 0,0-1 30,2-1 0,1-2 0,0 2-292,3 1 0,0 1 1,1-1 261,-1-5 0,1-1 0,1 2 90,-9 4 0,0 0 0,2 2 0,-1-2-90,0-1 0,0 0 0,1-1 0,1 1-221,-4 0 1,0 1-1,2-1 1,-1 0-1,1 1 257,-1-1 0,0 0 0,1 0 0,0-1 0,0 1 18,5-2 0,2 0 0,-1 0 0,1 0 0,0 0-317,-2 1 1,0 1 0,0 1-1,1-1 1,0-1 280,2 0 0,1-1 0,0 0 0,0 0 0,0 2-18,-1 0 0,-1 2 1,1 0-1,1 0 0,3 0 0,-10-1 0,1 0 0,3-1 0,0 1 0,1 0 0,-1 0 0,-1 0 0,-2 0 37,5 0 0,-2 1 1,-1 0-1,1 1 0,0-1 1,2 0-38,-5 0 0,2 0 0,1 0 0,1 1 0,0-1 0,-2 0 0,0-1 0,-3 1 6,3-1 0,-1-1 1,-2 1-1,-1-1 0,0 0 1,1 1 38,0 0 0,0 1 0,-1 0 0,0 0 0,1 0 0,0-1 100,0 0 1,1-1 0,0 0 0,0 1 0,1-1 0,-1 1-131,0 1 0,0 0 0,0 0 0,0 0 0,0 0 0,0 0-123,0 0 1,0 0 0,0 0-1,0 0 1,0 0 0,0 0 137,0 0 0,0 1 0,0-1 0,0 0 0,0 0 0,0-1-21,0 0 1,0 0 0,0-1-1,0 0 1,0 1 0,0 0 20,-2 0 0,1 1 0,0 0 0,-1 0 0,1 0 0,-1-2-30,8 0 0,0-1 0,0-1 0,-1 0 0,1 0 18,0 0 0,-1 0-1,1 0 1,-1 0 0,0 0-18,-2 0 0,0 0 0,-1 0 0,0-1 0,0 1 18,0-2 0,1 0 0,-1 0 0,-1 0 0,1 1-18,-2 1 0,0 0 0,0 0 0,-1 0 0,1 1 0,-2-1 0,0 0 0,0 0 0,0 0 0,0 0-100,-1 0 1,-1 0 0,0 0-1,1 0 1,-2 0 99,11 1 0,-1 1 0,-1 0 0,1-1 22,0-2 1,-1 0-1,1 1 1,-2 0-23,-2 3 0,0 1 0,-1 0 0,1-1 22,1-1 1,0-1-1,1 1 1,-2 0 123,-2 2 1,-1 0 0,0 0 0,-2 0-147,-2 0 0,0 0 0,-1 0 0,-2 0 235,8 0 1,-2 0 0,-3 0-191,8 0 0,-4 0-90,-11 0 0,-5 0-585,0 0-1756,-14 0 2386,-17 9 0,0-7 0,0 7 0</inkml:trace>
  <inkml:trace contextRef="#ctx0" brushRef="#br0" timeOffset="14128">6193 14522 7173,'-30'-11'3958,"-7"3"-2609,15 8-540,-6 0-539,8-9 90,9 15 0,-6-38-90,14 8-135,2-7 0,3-6-135,5-5 0,5-3 29,0 10 1,1-1 0,1-2-692,2-4 0,1-1 1,1 0 721,3-3 0,2 0 0,0 1-90,0-1 0,0 0 0,1 0 0,1 3 0,2 0 0,-1 1 30,-2 5 0,-1 0 0,0 2-211,0 2 0,0 0 0,-2 3 211,1-2 0,-2 3 45,-1 4 0,-1 2-45,1-5 0,-8 17-90,7 2 1821,-16 1-1641,15-3 887,3-9-977,2 1-90,6-1 90,-9 1 90,-8-1 0,7 9-90,-16 2 0,15 1 90,-6 5-90,9-14 90,8 6-90,-6-8 180,6-1-90,-8 9 0,-1 2 0,1 1 90,0 5 0,8-5-180,-6-1 0,15 7 90,-15-16-90,15 16 0,-7-6 90,9 8-90,1 0 90,-1 0 0,9 0 0,2 0-380,-17 0 0,1 0 335,-3-1 0,-1 2-85,4 2 1,0 2 219,-4 0 0,-1 1-90,0 7 0,0 2 45,1 0 0,-1 1-135,-4 7 0,0 2-174,4-5 0,-1 1 264,-7 4 0,-1-2-141,4-7 1,0-1 50,15 22 90,0-16 0,1 8 526,-10-10-616,-2 1 165,-8-1-75,0-8 468,-1 7-468,1-16 127,-9 7-127,6-9-90,-15 8 90,16-5-90,-16 5 90,7-8-90,-1 9 0,-6-7 90,16 7-90,-16-9 0,7 0 90,-1 9 0,3-7 0,9 15 0,0-15-180,-1 16 270,1-7-270,8 8 180,3 1-90,8-1 0,-9 10 180,7-7-270,-6 6 180,-1-9-90,7 1 90,-15 0-180,15 8 180,-6-6 0,-1 6-180,7-8 180,-15 8-90,15-6 90,-15 6-90,15-8 0,-16-1 180,16 1-180,-6-1 0,-4-8 0,3-2 90,-5 1 0,2 0-135,10 0 0,2-1 45,-4 2 0,0-2 45,4-3 0,0-1-45,1 3 0,-1 1-45,0-3 0,0-1-328,0 0 0,1 1 373,3 3 0,1-1 0,0-2 0,1-1 45,3 4 0,2 2-779,3 3 1,1 0 733,-16-6 0,1-1 0,1 0 0,5 2 0,1 1 0,1-1 0,1 1 0,1 0 0,2-1-23,-9-4 1,1 0 0,1 0-1,1 1 45,3 3 1,1 0 0,0 1-1,1-1-22,-6-1 0,1 0 0,1 0 0,0 0 0,0 0-502,2 0 0,1-1 0,0 1 0,1 1 1,0 0 516,-6 0 0,2 0 0,-1 1 0,1 0 0,-1 0 0,1-1-15,0-2 0,0 0 0,-1 0 0,2-1 0,-1 1 0,1 0-290,2 1 0,2 0 0,-1 1 1,1-1-1,0 0 0,0-1 290,-1-1 0,1 0 0,-1-1 0,1 0 0,0-1 0,0 0-97,3 0 0,-1 0 0,1 0 1,1-1-1,-2-1 0,1 1-53,-3-1 0,1 0 0,-1 0 0,0-1 1,0 0-1,0 0-362,1-2 0,0 0 1,1 0-1,-1-1 0,-1 0 1,0 0-1001,6-1 1,-1-1 0,-1 1 0,-1-2 0,1 0 1597,-2 0 1,0-1 0,0-1 0,-3 1-1,-5 0 1,5-2 0,-5 1 0,-3 0 0,6-2-1,0 1 1</inkml:trace>
  <inkml:trace contextRef="#ctx0" brushRef="#br0" timeOffset="15493">6193 16482 15898,'0'37'180,"0"-9"0,0 3-135,0 12 0,0 3-1064,2-8 1,2 1 0,-1 2 1048,0 4 0,1 1 0,0 0 0,2 3 0,1 1 0,-1-1-30,1 0 0,0 1 0,-1-1 30,0 0 0,0 0 0,2-1-30,1-4 0,1-2 0,-1 1 0,-2-1 0,-1 1 0,3-2-124,3-4 0,1-1 0,-1 0 124,-2 18 0,2-2 0,5-6 0,3-2 144,-6 0 1,2-1-145,3-7 0,1-3 0,-5-2 0,1-3 89,2-2 1,1-4-90,11 9 45,-7-16 0,2-2 1365,25-2-1455,-17-6 0,2-1 135,11-4 0,4 0-265,-14 0 0,0 0 0,3 0 145,10 0 0,3 0 0,2 0 52,-9 0 1,0 0-1,2 0 1,1 0 44,5 0 1,0 0-1,2 0 1,2 0-86,-5 0 0,2 0 0,1 0 0,1 0 0,-1 0 33,-6-1 0,-1-1 0,2 0 0,-1 1 0,1-1 0,1 1-354,3 0 0,1 1 0,0 1 0,1-1 0,1-1 0,-1 0 339,-6-2 0,0 0 0,0-1 0,1-1 0,-1 1 0,1 0 0,0 1-189,0 0 1,1 2 0,0-1-1,0 1 1,0 0 0,0-2 0,0 0 200,1-1 1,1-1 0,-1 0 0,0-1 0,0 0 0,1 1 0,-1-1-216,0 2 1,0 0 0,0 0-1,0 0 1,1 0 0,-1-1 0,0 0 202,1-1 0,1 0 0,-1-1 0,1 0 0,-1 0 0,1 0 0,-1-1-36,1 0 1,0 0 0,-1 0 0,1-1 0,0 1 0,0-1 0,0 0 57,-7 2 1,1-1-1,0 1 1,0-1-1,0 1 1,1-1-1,-1 0 1,0 0-23,0 0 0,0 0 0,0-1 0,0 0 0,0 1 0,0-1 0,0 1 0,0 0 12,6-1 1,0 0 0,-1 1 0,1-1 0,0 1 0,-1 0 0,1 0 28,-2 0 0,1 1 1,-1-1-1,1 1 1,-1 0-1,0 0 1,-1 1-17,-1 0 1,0 0 0,-1 0-1,1 1 1,-1 0 0,0-1-1,0 1-13,-2-1 1,0 1 0,0 0 0,0-1 0,-1 1 0,0 0 0,0 0 2,5-1 0,-1 2 0,0-1 0,0 0 0,-1 0 0,0-1-15,-2 0 0,-1 0 0,1-1 0,-1 0 0,0 0 0,-1 1 18,6-1 0,-1 1 0,0 0 0,-1 0 0,0 1 0,-2-1 0,0-1 0,-1 1 0,-1 1 0,1 0 139,7 1 1,0 2 0,0 0 0,-1-1-158,-3 1 0,0-1 0,-2 1 0,0 1 0,-5 0 0,-1 1 0,0 0 0,-1 1-112,9 1 1,-1 1 0,-3 0-2363,7 2 1,-6 1 2714,-10 4 1,-6 0-1,-3 1 1,-19-3-1</inkml:trace>
  <inkml:trace contextRef="#ctx0" brushRef="#br0" timeOffset="16224">6174 16756 7533,'-29'9'5217,"7"-7"-4498,-6 7 1,9-26-180,8-31-316,5 10 1,3-5-1066,5-10 1,5-3 840,0 17 0,2-1 0,3 2 30,2 3 0,3 1 0,2 3-130,14-12 0,4 7 234,1 12 1,3 9-135,-1 10 0,-2 10 0,-6 15 0,-3 8 90,6 9 0,-5 6-589,-17-8 1,-4 2-1,2 0 139,3 3 0,2-1 1,-1 0-1440,5 11 0,0 0 1738,-4-13 1,1-1 0,0-4 0,0-8 0,-2-3 0,12 23 0</inkml:trace>
  <inkml:trace contextRef="#ctx0" brushRef="#br0" timeOffset="17074">7448 17834 11131,'37'-10'1619,"13"1"-1484,-13 8 0,4 2-358,7-1 0,2 0 283,-9 0 0,1 0 0,2 0-851,4 0 0,1 0 1,2 0 790,-10 0 0,0 0 0,2 0 0,0 0 0,4-2 0,2 0 0,0 0 0,0-1 22,0 1 1,0-1-1,1 1 1,0-2-46,3 0 1,1-1-1,0 0 1,0 0 22,0 0 0,1 0 0,-2 0 0,1 0 22,-2 0 1,0 0-1,-1 0 1,1 0-23,0 1 0,-1 0 0,1-1 0,-2-1-333,-5-2 1,0-2-1,-1 0 1,0 1 377,0 1 0,0 1 0,0-1 0,-2-2-15,9-7 0,-2-3 0,-1 1 60,-1 2 0,-1 1 0,-2-2-31,-1-2 1,0-3 0,-2-1 60,-1-1 0,-1-1 0,-1-1-404,2-5 0,-1 0 0,0-2 374,-2-1 0,-1-1 0,0-2-45,-9 6 0,0-2 0,0 0 0,-2-1-23,0-1 1,0-1-1,-1-1 1,0 1-23,3-3 0,-1 0 0,1 0 0,0 1-230,0 1 1,-1 0 0,1 1-1,2 2 230,1-1 0,1 0 0,1 3 0,1 2 0,9 1 0,1 3 0,1 2 141,-2-2 0,1 0 1,0 7 7,-1 9 1,1 5 0,-1 1-30,-3-2 0,0 0 0,0 4 0,3 3 0,0 4 0,0 0 0,-2-1 0,0 0 0,0 2 106,7 3 0,2 2 1,-1 0-107,-2 0 0,0 0 0,1 1-98,-6 0 1,1 0-1,0 2 1,-1 0 22,-1 1 0,-1 0 0,1 1 0,0 1 44,3 0 1,1 1 0,0 1 0,-1 0-45,-3 1 0,0 1 0,-1 0 0,1 0 0,3 0 0,0 0 0,1-1 0,0 0-60,0-1 0,0 0 0,0-1 0,1 0 60,1 0 0,1 0 0,0 0 0,0-1 45,2 0 0,0-2 0,0 1 0,0-1-68,0 1 1,0 0-1,-1-1 1,2 1-100,3 0 0,0-1 1,1 1-1,0 0 131,-11-3 0,0 0 0,1 0 0,-1 0 0,1-2-54,1 0 0,0-2 0,1 0 0,-1 0 0,1 0-18,0 1 0,1 1 0,0 0 0,0-1 0,-1-1 40,9-3 1,-1-2-1,0-1 1,1 1-1,-1 1 1,0 1-1,0 0 1,-1-2-226,-5-1 1,0-2 0,-2 0-1,-1-2-607,10-3 1,-3-1 0,-2 0 961,8 0 0,-7-1 1,-19-3-1,-6 0 1,0 1-1</inkml:trace>
  <inkml:trace contextRef="#ctx0" brushRef="#br0" timeOffset="21816">20089 7839 9602,'28'-28'-90,"11"-11"90,-19 18 0,2 0 0,6 0 0,0 3 629,14-2 541,6 12-91,-9 8-90,-9 0-179,-1 8-180,-10 3-271,1 9-269,-1-1-90,1 1-539,-9-9-2250,6 6 2789,-15-14 0,7 5 0,-9-8 0</inkml:trace>
  <inkml:trace contextRef="#ctx0" brushRef="#br0" timeOffset="22485">20324 7917 11760,'0'29'3958,"0"19"-3418,-9 4-360,8-7 0,0 4-1400,-3 0 0,-1 2 1280,5-10 0,0 2 0,0 1 29,0 2 1,0 0 0,0-1-60,2 1 0,2 0 0,-1 0 0,0-3 0,1 0 0,0-1 60,2-2 0,1-1 0,0 0-252,-3 0 1,-1 0-1,0-2 252,2 9 0,-1 0-135,-3 6 0,-2 0 167,1-11 0,0-1-167,0 0 0,0-2-55,0-8 1,0-1 9,0 19 1263,9-26-1084,2-5 1095,17-17-1274,3 9 180,8-7 0,9 15 547,2-15-592,-22 7 0,3 0 89,10-7 1,3-2-864,4 4 1,4 1 758,-6-4 0,3-2 0,2 1-8,-7 0 1,2 0 0,1 0-1,1 0 0,5 0 1,1 0-1,1 0 1,1 0-499,-5 0 1,2-1-1,0 1 1,0 0-1,1 1 494,1 0 0,0 0 0,0 1 0,1 0 0,0 0 27,-8 1 0,1 0 0,-1 0 0,2 1 0,-1 0 0,1-1-346,1 0 1,1 1 0,0-1 0,0 1 0,0 0 0,0 0 285,-1 0 0,0 1 0,0 1 0,0-1 0,0-1 0,1 0-153,-4-1 0,0-1 1,1-1-1,-1 1 0,1-1 1,0 0-1,0 0 168,-1 0 0,0 1 0,-1-1 0,1 1 0,0-1 0,0 0 0,0 0-47,2-1 1,0 0-1,1 0 1,-1 0 0,1 0-1,0 0 1,-1 0 58,0 0 1,1 0 0,-1 0 0,1 0 0,-1 0 0,0 0 0,1 0 12,-1 0 1,1 0 0,-1 0 0,0 0-1,1 0 1,-1 0 0,1 0 12,-1 0 1,0 0-1,1 0 1,-1 0 0,1 0-1,-1 0 1,0 0-1,1 0 1,-1 0-1,1 0 1,-1 0-1,0 0 1,1 0 0,-1 0-14,1 0 1,-1 0 0,0 0-1,0 0 1,1 0 0,-1 0-1,1 0 0,0 0 1,1 0 0,0 0 0,-1 0 0,1 0 0,0 0-1,-1 0-13,1 0 1,0 0 0,0 0 0,0 0 0,0 0 0,0 0 0,0 0-13,1-1 0,1 0 0,-1-1 0,0 1 0,1-1 0,-1 1 0,0 0 12,-2 1 1,0 0 0,0 0 0,-1 0 0,1 0 0,-1-1 0,0 0-13,0-2 0,-1 0 0,1-1 0,-1-1 0,0 1 0,-1 0 0,-1 1-60,4 0 0,0 1 0,-2 0 0,0 0 0,0 0 0,-2 0-296,5-2 1,-2 0 0,0 0 0,-2 0 0,-2 0 355,2-1 0,-2 0 0,-3 1 0,-4 1 0,10 2 0,-9-1 0,4-6 0</inkml:trace>
  <inkml:trace contextRef="#ctx0" brushRef="#br0" timeOffset="23974">20579 9466 11850,'-20'-9'1799,"0"-28"-1529,10 5 0,1-6 89,2-14 1,3-5-1297,1 16 1,-1-2 0,2-1 1056,1-4 0,1-1 0,1 0-60,2 2 0,0 1 0,0 0-60,0 0 0,0 0 0,2 0 0,3 3 0,3 1 0,-2 1 486,1-11 0,2 4-486,6 7 0,1 4 360,-5 10 0,3 6 359,22 1 268,-9 11-717,7 18-180,-15 11 90,15 1-1,2-1-134,-11-14 0,3-3 306,7-2 0,3-2-351,-5-1 0,3-1 0,1-1 30,8-1 0,1-2 0,2-1-30,-4 2 0,2-2 0,1 0 0,1 0-724,2-1 0,1-1 0,1 0 1,0 0 723,-7 2 0,1 0 0,1 0 0,-1 0 0,-1 1 18,-1 0 0,-2 1 0,1 0 0,-1 0 0,1 0-354,1-1 1,1-1-1,-1 0 1,-1 1-1,-1 0 336,2 1 0,-2 1 0,0 0 0,-1-1-184,12-3 0,0-1 1,-5 1 452,2 3 1,-6 1 393,-11 0 1,-5 1-124,-3 4 1777,-19 0-2317,-9 9 2308,0 2-2218,0 0 1390,0-2-1390,0-1-90,0-5 90,0 5 90,9 1 0,-7 2-90,7 0-1,-1 15 1,-6 4-90,16 20-76,-12-9 1,-1 3 120,1 9 0,-1 3-812,-2-9 1,0 3 0,-1 1 811,1-8 0,-1 1 0,0 1 0,0 0-68,-1-1 1,-1 1-1,0 0 1,1-1 22,1 1 0,0-1 0,1 1 0,-1-2 0,1 8 0,0-2 0,0-1-263,-3-7 0,0-2 1,2-2 262,7 9 0,-1-5-90,-6 10 0,7-14 166,0-27-166,-7-1 2204,7-9-2114,-9 0 1138,8 0-1138,-5 0 0,14 0 0,-15 0 0,7 0 0,-9 0-90,9 0 90,10 0 0,29 0 0,-3-4 0,6-1-931,-7 2 1,2 0 0,4-1 930,0-2 0,3-2 0,2 1 0,1-1 0,-7 2 0,1 0 0,2 0 0,0 0 0,2 0-412,-4 0 1,1 1 0,2 0 0,0-1 0,0 2-1,1-1 412,-6 2 0,0-1 0,1 1 0,0 1 0,1-1 0,0 1 0,0 0-175,2 0 0,1 0 0,0 1 0,0 0 0,1 0 0,-1 0 0,1 0 175,-5 0 0,-1 0 0,1 0 0,0 0 0,0 0 0,1 0 0,-1-1 0,0 1-167,1 0 0,0 0 0,1 0 1,-1-1-1,1 1 0,-1 0 1,1-1-1,-1 0 65,1 0 1,1 0 0,0 0 0,-1 0 0,1-1 0,-1 0 0,1 1 0,-1-1-153,-1 0 1,-1-1-1,1 1 1,-1-1 0,1 0-1,-1 0 1,-1 1 0,1-1-1152,4 1 1,0 0 0,0 1-1,-1-1 1,0 0 0,-1 0-1,-2-1 1285,4-2 0,-1 0 0,-1-1 0,-2 0 0,-2 1 0,-3 1 0,16 0 0,-6 1 0,-5 0 0,-1-5 0,0 0 1</inkml:trace>
  <inkml:trace contextRef="#ctx0" brushRef="#br0" timeOffset="25438">20520 12072 15988,'0'37'1079,"0"5"-1034,0-6 0,0 4-1058,0-1 0,0 3 1058,0 10 0,0 2-45,0-4 0,0 0 45,0 5 0,0-3-45,0-11 0,0-1 115,0-1 0,0-2-115,0-7 0,0-1 560,0 21-515,0-22 0,0 0 0,0 1 0,0 1-45,0 4 0,0 2-365,0 3 1,0 0 454,0 4 0,0 1-45,0 5 0,0 0 0,-1 5 0,2 1-101,1-16 1,1 1 0,1-1 100,0 16 0,3-1-45,2 0 0,1-2-44,-5-10 0,1-3-1,3-4 0,-1-2-233,-5 6-172,5-20-1094,1-19-7810,-7-37 9354,3 3 0,-1-1 0,-4-13 0,0-5 0</inkml:trace>
  <inkml:trace contextRef="#ctx0" brushRef="#br0" timeOffset="25845">20246 12308 11131,'28'-7'1259,"11"-23"-1214,-14 1 0,0-3-45,4-3 0,1 0 0,0 0 0,-1 2 90,-8 11 0,-1 3 539,26-9-179,-33 45-180,13 24-180,-19 0 0,-3 6-45,5 2 0,2 2-709,-2-10 1,1 2 0,-1-1-237,-2-2 1,0 0-1,1 0 900,1 6 0,1 1 0,-1-5 0,-3-7 0,-1-3 0,-1-1 0,1-1 0</inkml:trace>
  <inkml:trace contextRef="#ctx0" brushRef="#br0" timeOffset="26337">20559 14365 11940,'28'-3'899,"1"0"1,16-3 0,6-1-631,-10-3 1,2-1 0,4 1-1429,-2 4 1,4 1-1,0 0 1,2 2 1292,2 0 1,0 0 0,2 1 0,2 1-63,-5 0 0,2 1 0,1 1 0,0-1 0,1 0-255,-6 0 1,0 0 0,0 0-1,1 0 1,1 0 0,0 0 259,-3 0 0,0 0 0,1 0 0,1 1 0,0-1 0,0-1 0,1 1-108,-3-1 1,0 1 0,1-1-1,0 0 1,0 0 0,1-1 0,0 1-1,0-1 53,3 0 1,0 0-1,1 0 1,0 0-1,1-1 1,0 1 0,0-1-1,0 0-66,-3 0 0,-1 0 0,2 0 0,-1-1 0,1 1 0,-1-1 0,1 1 0,0-1 0,1 0 80,-5 1 0,1-1 0,-1 0 0,2 0 0,-1 0 0,0-1 0,0 1 0,0 0 0,0 1 0,0-1-19,0 1 1,-1 0 0,1-1 0,-1 2 0,0-1 0,1 0 0,-1 0-1,0 0 1,0 0 0,0 0-18,5-1 0,0 0 0,0-1 0,0 1 0,-1-1 0,1 1 0,-1 0 0,0 0 0,-1 1 22,4-1 1,-1 2-1,-1-1 1,1 1-1,-1 0 1,0-1-1,-1 0 1,0 0-12,-3-1 0,0 0 0,0-1 1,-1 0-1,0 0 0,0 0 1,-1 0-1,0 1-15,1-1 1,1 1 0,-2 0 0,1-1-1,-2 1 1,0 0 0,-1-1 18,3 0 0,-2 0 0,0 0 0,0 0 0,-2 0 0,-1 0 25,4-1 1,-1 0 0,-1 0 0,-1 0 0,-3 1-11,13 1 0,-3 1 0,-3 0 233,-6-3 0,-2-1 0,-4 2-263,-6 4 0,-3 0 1641,25-8-2541,-32 9 971,15 0-8706,-24 9 9173,4 2 1,-17 0 0,0-3 0</inkml:trace>
  <inkml:trace contextRef="#ctx0" brushRef="#br0" timeOffset="27373">20853 14169 10321,'-20'-8'4138,"10"6"-2609,1-7-450,35 9-674,1-11 0,5-4-196,1 2 1,4 0 0,2-3-1206,2-4 1,2-4 0,2-2 0,1 1 1049,-5 2 0,2 0 0,1-1 0,0 0 0,2-2-154,-4 0 1,2-1 0,0-1 0,1 0 0,0-1 0,0 1 111,-3 3 1,-1 0 0,2 0 0,-1-1 0,0 1 0,1-1 0,-2 0-282,1-1 1,-1 1 0,0-1 0,0 0 0,0 0 0,0 0 0,0 0 280,0 1 1,0-1 0,0 0 0,-1 0 0,1 1 0,-1 0 0,-1 0-99,2 0 1,0 1 0,-1 0 0,-1 0 0,0 1 0,-2-1 85,3-3 0,-2 0 0,-1 1 0,0 0 0,-2 2 22,3 1 1,0 1-1,-3 1 1,-2 2 22,9-11 0,-4 3 766,-7 7 1,-5 5-812,-7 5 1427,-10 2-1517,-1 9 3001,3 0-2821,9 0 1453,-9 0-1543,6 0 180,-6 0 90,0 0-91,-2 0 1,-1 0-90,12 0 180,19 9-90,-7 4 0,4 2-90,11 4 0,4 4-1014,-5 0 0,3 4 0,2-1 1126,-5-6 0,3 0 1,1 0-1,1 1-184,-4-1 0,2 1 0,0 1 0,1 0 0,2-1 27,-4-2 0,1-1 0,2 0 0,0 0 0,1 0 0,0 0-352,-6-1 1,2 0 0,0 0-1,0 0 1,0 0 0,0-1 0,1 1 344,1-1 1,1 0-1,-1 0 1,1-1-1,0 1 1,0-1 0,0 0-183,0-1 1,-1 0 0,1 1-1,0-1 1,-1-1 0,0 1-1,0 0 174,4 1 0,-1 0 0,0-1 0,-1 1 0,0-1 0,-1 0-196,-2-2 1,-1 0 0,0-1 0,-1 0 0,-1 1-1,-1-1 202,3 3 0,-2 0 0,-1 0 0,-1-1 0,0 0 9,4 0 0,0-1 0,-3 0 0,-1 1 15,1 3 0,-2 0 0,-3 0 417,11 4 1,-6-1-478,-19-4 0,-3 1 1766,14 21-1946,-17-24 662,0 13-3361,-10-24-6952,-1 7 9419,-9-9 0,0 0 1,0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18:43.09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14777 4037 12660,'-10'-11'3148,"-8"-6"-2249,16 14-269,-7 3-270,1 3 0,-3-3-90,0 6-181,-7-4 1,7 18 0,-8-1 0,-1 10-90,1-8 90,-1 8 0,0-1-90,1-6 90,-1 6 90,9-8-180,3 17 180,-1-22-90,7 37-180,-16-36 270,16 21-180,-7-9-90,9-6 270,0 15-270,9-15 180,2 15 0,18-7-180,-8 1 180,8-3-180,-10 0 90,1-6 180,8 6-270,3-8 270,8-1-270,0-8 90,0 7 90,0-7 90,1 8-270,-1-8 359,0 7-179,0-16 0,9 6 0,-6-8-45,-14 0 0,0 0-45,13 0 45,-13 0 0,1 0-45,21 0 45,-20 1 0,-1-2-45,21-7 90,-2 6 0,0-16-90,-15 7 90,12-8 0,-14-1 0,8-8-90,-9 6 90,7-15-90,-15 15 90,7-15 0,-10 7-90,1-18 90,-9 6 0,6-6 0,-15 9-90,7 0 0,-9-9 90,0-2-442,0 0 397,0 21 0,0 1 45,0-13 0,0 2-90,-9 2 90,-2 6 0,-8-8 0,-1 9-90,-8-8 0,-3 17-90,-8-16 90,8 15 180,-6-6-180,7 8-90,-9 0 0,-1 1 90,-7 8-90,5 2 180,-6 1 0,9 5-270,0-5 180,0 8 0,-1 0 0,10 0 351,-7 0-351,7 8 0,-1-5 0,-6 14-90,7-6 90,-10 8 0,1 1-90,9 0 90,-7-1 0,15 1-90,-15 8 90,15-6-359,-15 15-1061,7-7-1819,-1 10 3239,3-1 0,17-17 0,2-5 0</inkml:trace>
  <inkml:trace contextRef="#ctx0" brushRef="#br0" timeOffset="1180">13268 4115 16707,'-9'31'330,"-1"-1"0,0-1 0,0-1-240,-10 11-270,1-8 180,8 6-90,2-16 90,27 8 90,4-18-90,26 6-90,-7-6 180,7 8 0,-18 1 90,-1 0-90,-19-1 0,-1 10-90,-9 1 180,0 9-360,-17-8-1529,4-3-2969,-16-17 4678,1-20 0,15 5 0,-5-14 0</inkml:trace>
  <inkml:trace contextRef="#ctx0" brushRef="#br0" timeOffset="1399">13425 4174 15628,'39'-20'1079,"-14"7"1,-2-2-1080,-2-4 0,0-1 45,7 0 0,0-1-180,-7-3 0,0 0-810,3 3 1,0 2-5172,6-2 6116,-10-5 0,-12 23 0,-8-5 0</inkml:trace>
  <inkml:trace contextRef="#ctx0" brushRef="#br0" timeOffset="1571">13641 4154 16078,'0'35'1679,"0"0"0,-1 3 0,2 0-1499,2-3 0,2 0-180,0 4 0,1 0-495,8-3 0,1-2-2338,-5 1 0,2-2 2833,2-7 0,0-2 0,-3 6 0,-3-12 0</inkml:trace>
  <inkml:trace contextRef="#ctx0" brushRef="#br0" timeOffset="28483">18050 4566 16707,'-10'17'1620,"1"5"-1531,9 9 1,0-3 0,0-8-90,0-9 0,9-3 180,-7-8-270,6-17 0,1-14 45,-4 3 0,1-2 0,8-5 0,0 0-153,-2 0 0,-2 0 153,0 4 0,0 3 135,7-2 0,-6 12 180,9 27 0,-1 11 89,1 10-359,0 9 90,-1 1 397,-8-19-667,6-3-720,-6-18-1978,18 0-5847,1 0 8725,9-18 0,-17 14 0,-4-13 0</inkml:trace>
  <inkml:trace contextRef="#ctx0" brushRef="#br0" timeOffset="28850">18560 4409 12750,'11'31'3868,"-2"-12"-3419,-1-10-269,3-9-90,18 0 0,1-17 90,9-5-180,1-17-180,-19-9 270,-3 6-90,-18 3 90,0 11 0,0 26 180,-9-5 0,-2 33-91,-9 5-179,1 10-89,8 7-181,2-17-630,18-3-1978,19-17-3419,5-11 6297,15-20 0,-26 7 0,-5-4 0</inkml:trace>
  <inkml:trace contextRef="#ctx0" brushRef="#br0" timeOffset="29867">18952 4174 12750,'0'37'5127,"0"4"-4947,3-11 0,3-1-1,13 21-89,12-10-761,17-21-48,2-10-1080,0-27-720,-11-21 1445,-18 15 0,-5-4 489,-8-6 0,-3 0 945,13-16 2159,-18 2-714,0 27-96,0 3-720,0 27-449,0 11-65,8 10-385,12 9 0,2-17 90,6-5-1,-8-17-179,-9 0 0,6 0 0,-15 0 270,7 0 90,0 0-180,-7 0 0,15 9-180,-15-7 0,7 7 180,0-9-810,-7-9-539,24-10-270,-4-29 899,0 22 0,4 0 540,-1-9 0,0 2 0,0 11 0,0 3 180,-1-2 0,0 5 989,6 5-359,-1 2-450,-19 9-90,-1 0-91,0 9 1,-7-7 90,7 7 180,-9-9 180,0 0-540,0 8 179,0 3-179,0 9-180,9 8 90,-7-6 0,15 6 90,-6-17-180,17-2-89,-6-9 89,-2-9 0,-12-10 0,-8-3-90,0-7 90,0 10 0,-8-1-630,-3-8 360,0 15 1,-7-22 89,25 22 180,4-15 90,28 17 540,3 2 629,6 9-180,-18 9-179,-10 10-91,-3 12-269,-15 8-270,7-8-270,-9-3 0,0-17-270,0-3-269,17-34 539,5 2 45,-3 0 0,1 0 135,19 3 450,-8 3 179,-3 27-179,-8 11-540,-1 10-90,1 9-1439,0-17-4588,-10-5 6117,8-17 0,-16 0 0,7 0 0</inkml:trace>
  <inkml:trace contextRef="#ctx0" brushRef="#br0" timeOffset="31223">23205 4586 17877,'0'28'719,"0"11"-719,0 3 0,9-3 0,2-11 90,17-17 0,2-2 0,1-18-90,-3-11 90,-8-10 90,-9-1 0,-3 3-90,-8 8-180,-8 18-270,-12-4-539,-2 6-3329,-6-3 4228,8-14 0,9 15 0,3-7 0</inkml:trace>
  <inkml:trace contextRef="#ctx0" brushRef="#br0" timeOffset="31465">23519 4194 18686,'14'28'629,"0"0"1,1 6 0,0 2-630,5 8 0,0 1 0,-1 0 0,1 0-825,-1-5 1,1-2-76,-5-11 1,1-4-3598,21 5 4585,-7-19 1,-8-9 0,-5 0 0</inkml:trace>
  <inkml:trace contextRef="#ctx0" brushRef="#br0" timeOffset="31596">23871 4370 14459,'0'39'719,"0"-8"-6475,9-3 5756,2-17 0,0-2 0,-2-9 0</inkml:trace>
  <inkml:trace contextRef="#ctx0" brushRef="#br0" timeOffset="31696">23891 4390 12120,'0'0'0</inkml:trace>
  <inkml:trace contextRef="#ctx0" brushRef="#br0" timeOffset="31954">24126 4233 19226,'0'28'-90,"0"-6"90,0 24-180,9-14 180,2 16 180,8 0-90,1-6 0,-14-15 0,-1 2 450,4 21-91,-10 0-359,2-21 0,-2-1-270,-7 13-1619,-3-10-1978,-9-14 3777,1-52 0,8 27 0,2-27 0</inkml:trace>
  <inkml:trace contextRef="#ctx0" brushRef="#br0" timeOffset="32233">24263 4292 19766,'9'39'0,"2"-9"0,9-10 180,8-11-270,-6-9-180,6-9 450,-8-2 90,-10-9-91,-1 1-179,-9-1-179,-9 18-361,-2-4-1889,-8 14-7402,-1-8 9478,1-17 0,8 12 0,2-12 0</inkml:trace>
  <inkml:trace contextRef="#ctx0" brushRef="#br0" timeOffset="34125">24832 4154 16618,'-20'-10'2968,"0"1"-2518,1 9-271,-1 9 91,1 10 0,-1 12-270,0 16-90,1-14 90,8 4 0,2-26 90,27-2-899,4-18-91,17-19 181,-9-14 359,-15 14 0,-1-2 270,-4 0 0,-1 1-64,-3 0 0,-1-1 289,0 0 0,-1 1 945,-4-12-1,0 13-539,0 28 89,-9 2-89,7 33-270,-7-3-90,9 18-90,9-2 0,10-17 307,12-12-307,8-10-90,-8-9-180,6 0 90,-24-9 180,13 7 90,-24-7 270,15 18-270,-14 11-180,5 2-90,1 6-90,2-17-899,17-3-361,3-25 811,8-5 539,-19-1 0,-1-2 0,20-7 720,-8 3 449,-12 21-180,-10 16-449,-9 12-270,0 10-180,9 1-90,2-11 90,8-12-450,10-8-89,-8 0 179,16-17 180,-15 4 180,15-16 0,-24 10 90,13 8 0,-24-6 0,7 14 0,-9-5 90,0 8 719,0 0-809,9 8-90,2 3-180,8 0-269,1-2 89,8-9 180,-6-18-180,15 5 360,-15-24 90,6 16-90,-17-16 0,-2 15 0,-9-7 0,0 19 0,0 1-90,0 9 90,0 0 180,9 0 90,-7 0 0,6 9-180,1 1 89,-7 1-179,16 7 0,-16-7 0,15 0 0,-6-3-89,18-8-181,1-8 0,9-12 270,1-11 0,-10 1 90,-10 10 180,-3 12-1,-15 16-89,7 3 0,-9 18 180,0 1 0,9 9-90,-7 9 0,6 2-509,-6-12 1,-4 0 327,-1-6 1,-2 0-246,-4 6 0,-2 0 156,-11 12-449,-15-11-1890,15-11-2248,-6-17 4587,8-11 0,10-2 0,1-7 0</inkml:trace>
  <inkml:trace contextRef="#ctx0" brushRef="#br0" timeOffset="34343">26262 3802 18147,'0'11'1889,"9"-3"-1710,2-8-89,26 0-1169,-4 0-1260,15-8-5036,-18-3 7375,-10-9 0,-12 9 0,-8 2 0</inkml:trace>
  <inkml:trace contextRef="#ctx0" brushRef="#br0" timeOffset="34684">26380 3566 21025,'-20'9'3598,"9"37"-3418,2-20 0,1 2-135,6 19 0,2 2-45,-5-8 0,1-1-401,7 0 1,3-2 355,2-7 0,4-3-585,18 11-269,18-19 410,-7-29 129,-16-4 1,-2-4 359,-2-7 0,-3-3 90,-2 2 0,-1 0 899,13-14-241,-17 20 61,-2 10-359,-9 26-450,0 14 0,0 19-135,11-24 0,4-2-1484,9 6-900,7-17 1,3-8 2608,19-14 1,-12 7-1,-15-7 1</inkml:trace>
  <inkml:trace contextRef="#ctx0" brushRef="#br0" timeOffset="75834">11622 12014 16348,'28'-16'569,"1"1"1,4 0 0,4 2-570,14-2 0,4 1-1342,-16 4 0,1 0 0,1 0 592,7 0 1,1 0-1,0-1-510,3-1 1,0-1 0,1 1 1259,-10 6 0,0 1 0,0 0 0,-4 0 0,12-6 0,-4 2 0,-8 5 0,0-1 0</inkml:trace>
  <inkml:trace contextRef="#ctx0" brushRef="#br0" timeOffset="76817">19148 11955 17697,'35'-11'1169,"-7"10"1,5 2-1036,19-1 1,5 2-1113,-15 1 1,1 0 0,1 0 977,-1-3 0,-1 0 0,1 0-660,0 0 0,-1 0 1,-1 0-4257,11 0 1,-3 0 4698,-4 0 1,-3 0 0,-1 0-1,-15 0 1</inkml:trace>
  <inkml:trace contextRef="#ctx0" brushRef="#br0" timeOffset="99892">11583 12758 9152,'-11'-11'-585,"2"3"0,9 8 1,0 0-1</inkml:trace>
  <inkml:trace contextRef="#ctx0" brushRef="#br0" timeOffset="100642">11583 12758 18237,'-20'-21'90,"1"-6"-90,8 25 0,2-6 0,9 8 89,0 8-89,-9-14 90,7 12-90,-7-6 90,1 2 180,6 33-90,-7-2-135,8-5 0,2 3-235,2 3 0,3-1 190,2-6 0,3-2 90,2 6 0,5-5 0,30-4-90,-7-13 45,-12-19 0,-1-9-90,-6-7 0,-3-7-493,-2-5 1,-3-4 537,-4-3 0,-3 1-200,-5 8 0,-4 2 200,-9-1 0,-4 5 180,-18-3-180,1 17 0,-4 4-45,6 5 0,-1 5 0,-3 8 0,1 5 45,6 3 0,4 3-831,1 2 1,5 3-5916,-3 26 6746,20-26 0,2-5 0,7-17 0</inkml:trace>
  <inkml:trace contextRef="#ctx0" brushRef="#br0" timeOffset="100817">12014 12817 16797,'0'11'-3058,"0"-2"3058,9-9 0,-7 0 0,7 0 0</inkml:trace>
  <inkml:trace contextRef="#ctx0" brushRef="#br0" timeOffset="101134">12328 12504 16797,'-9'39'2339,"-2"0"-2249,-9-9-90,10-1-180,18-1 180,14-6-270,17-3 270,9-10 0,-6-9 45,-14 4 0,0 1 135,5 6 90,-5 8-90,-19 10-270,-9 10-540,0-7-2698,0 14-6296,-18-33 9624,-4 5 0,1-18 0,3 0 0</inkml:trace>
  <inkml:trace contextRef="#ctx0" brushRef="#br0" timeOffset="101267">12249 12621 15898,'18'-30'3688,"12"-7"-3688,-2 17 0,3 0-360,3 0 0,2-1-4556,3-3 1,0 0 4872,-3 3 1,-2 3-1,7-4 1,-15 5 0</inkml:trace>
  <inkml:trace contextRef="#ctx0" brushRef="#br0" timeOffset="102017">19226 12660 14099,'-15'29'1439,"0"-1"0,-4-2 0,1 0-1304,6 7 0,2 2-135,-1-5 0,2-2 0,10 23 90,27-21-360,13-12 0,-11-27 1,-1-9 224,-3 0 0,-2-5-843,2-10 1,-4-4 932,-9 2 0,-4 1 303,2 3 0,-5 3-168,-15-11-180,-10 2 0,-21 23-720,-1-12-3957,-7 24 4677,18-15 0,10 15 0,12-7 0</inkml:trace>
  <inkml:trace contextRef="#ctx0" brushRef="#br0" timeOffset="102176">19599 12660 14908,'0'20'3419,"0"0"-4499,0-10-5756,0-1 6836,0-9 0,0 0 0,0 0 0</inkml:trace>
  <inkml:trace contextRef="#ctx0" brushRef="#br0" timeOffset="102484">19834 12464 19406,'-9'31'989,"7"6"-1079,-15-24 0,14 13-269,4-15-91,18 0 90,12 6 180,17-15 270,-7 16 90,7-7 540,-18 17-271,-10 11-269,-11 3-180,-9 6-1079,0-9-4048,-18-18 5127,5-3 0,-7-18 0,12 0 0</inkml:trace>
  <inkml:trace contextRef="#ctx0" brushRef="#br0" timeOffset="102626">19893 12484 21745,'48'-20'89,"-24"7"1,2-2-2564,7 0 1,2 0 2473,-4-5 0,-2 0 0,13-1 0,-16 3 0</inkml:trace>
  <inkml:trace contextRef="#ctx0" brushRef="#br0" timeOffset="128101">9349 15424 15718,'-9'28'2159,"-2"20"-1979,6-3 0,-1 6-1294,-2-12 1,-2 1 0,2 3 1143,3 8 0,2 2 0,-2-1-30,-4-2 0,-1 0 0,1-1 204,2-2 0,1-1 0,-1-2-1014,-4 4 1,2-5-945,6-12 0,4-5 1905,10-9 0,2-17 0,5 0 1</inkml:trace>
  <inkml:trace contextRef="#ctx0" brushRef="#br0" timeOffset="128401">9780 15502 14639,'0'38'1229,"0"0"0,0 6 1,0 2-1051,0 7 1,0 3-913,-1-17 1,1 1 0,1-2 732,2 10 0,3-4 274,1-8 1,5-5-275,27-3 424,3-54-469,-17 3 0,-2-6 45,-5-17 0,-6-6-402,-1 2 1,-2 0 446,-2 4 0,-6 3 443,-6 6 0,-7 6-488,-10 13 0,-4 6-45,-4 1 0,-3 4 138,-11 4 1,0 6-1084,13 6 1,2-1-7826,-19-3 8815,37 12 0,5-17 0,14 0 0</inkml:trace>
  <inkml:trace contextRef="#ctx0" brushRef="#br0" timeOffset="128887">11132 15483 18057,'-20'28'1439,"1"11"-1349,8 11-45,5-16 0,3 0-45,21 18 0,4-13 0,26-21-270,2-36 0,-20 1 0,-1-5 135,-3-2 0,-2-4-238,1-10 0,-3-1 418,-10 13 0,-2 0 496,8-22-91,-19 29 90,1 10 179,0 26-449,0 23-270,0 3 90,27 5-1169,-3-28-541,3-20 1,2-9 1671,-2-9 1,-4-3-1,10-5 1,-7-9-1</inkml:trace>
  <inkml:trace contextRef="#ctx0" brushRef="#br0" timeOffset="129067">11681 15032 19676,'-4'54'787,"-1"1"0,3-17 0,2 1 0,0-1-832,3 17 0,3-1-1290,3 2 0,4-3 120,0-11 1,4-4-1305,1-6 1,1-7 2675,12-5 1,-10-12 0,-3-8-1</inkml:trace>
  <inkml:trace contextRef="#ctx0" brushRef="#br0" timeOffset="129259">11896 14934 19406,'0'48'899,"0"0"1,4-3-1,1 1-899,-2-8 0,0 2 0,2-3-315,8 10 1,2-2-1243,-1 1 0,3-5-152,6-13 0,2-6-6926,16 6 8732,-2-28 1,-19-2 0,-11-6 0</inkml:trace>
  <inkml:trace contextRef="#ctx0" brushRef="#br0" timeOffset="129501">12230 15228 21115,'-9'41'270,"7"-4"-630,11-26-180,21-2 360,20-1 180,0-5 180,-11 23 900,-19-4-91,-11 17-629,-7-7 0,-4 1-403,-6-6 0,-2 0 88,5 9 0,-3-4-1664,-20-2-3868,8-12 5487,1-44 0,8 19 0,2-19 0</inkml:trace>
  <inkml:trace contextRef="#ctx0" brushRef="#br0" timeOffset="131955">15895 14522 12570,'-31'0'4857,"3"9"-4047,8 19-451,1 14-359,-1 8-362,14-22 1,1 0 271,-4 22 90,19-24 0,7-2-135,1-2 0,5-4-90,10-3 1,4-2 134,-2-3 0,0 0-16,0-1 0,-3 1 285,9 10-89,-12 8 0,-21 3-90,-6-4 0,-4 2 0,-15 15-270,3-11 1,-3-1-2340,-24 1-989,13-17 0,-1-4 3732,-12-3 0,10-9 0,14 0 0</inkml:trace>
  <inkml:trace contextRef="#ctx0" brushRef="#br0" timeOffset="132124">15836 14757 15448,'11'-10'3418,"6"-8"-3238,3-10-180,2 8 0,4-2 0,3-6 0,3-2-495,10-5 1,3 2-2430,3 6 1,2 2 2923,1-1 0,-2 4 0,-16 11 0,-3 2 0,14 1 0</inkml:trace>
  <inkml:trace contextRef="#ctx0" brushRef="#br0" timeOffset="132655">17110 14855 18776,'22'9'3238,"-5"11"-2788,-17 10-270,0 9-180,0-8-180,0-3 90,0-17 0,9-2-809,2-27 89,17-21 675,-13 10 0,0-3 90,0 1 0,1 1 135,2 4 0,1 4 720,3 3 89,6 27-359,0 32-315,-16-15 0,-2 2-225,4 7 0,0-1-90,6 17-1259,8-19-2339,3-14 3688,17-34 0,-24 13 0,2-14 0</inkml:trace>
  <inkml:trace contextRef="#ctx0" brushRef="#br0" timeOffset="133705">17756 14679 20935,'0'50'1034,"0"-22"1,0 1-1035,0 21-180,9-9 180,2-4-90,9-26-630,8-2-359,-6-35 0,15-7 674,-25 0 0,-2-2 270,4 9 0,0 0 135,-8-3 0,-1 2 540,4 5 539,-10 13-179,1 37-360,0 14-540,9 8 0,2-2-90,17-26-810,3-5-269,17-34 179,-7-14 810,-12 11 1,-1-1 179,-7 0 0,-1 3 719,28-2 540,-9 11-89,-8 27-91,-3 12-269,-8 20-810,-1 0 0,1-11 0,0-19-900,-1-11-89,9-27-271,12-21 720,-15 14 1,0-2 75,0-7 0,0 0 464,-1 12 0,0 3 809,15-9 450,-9 19-359,-10 26-720,-3 5-270,-14 9 0,14-12 389,-6-10-299,17-9-270,3-17 270,8-5 0,0-9 540,-17 3 179,4 17-179,-24 2-180,7 9-360,-9 18 0,0 4 0,17 8-270,-4-10-630,24-12 1,-15-8 179,7-17 450,-10-5 360,-8-17 0,-2 9 450,-9 1 0,0 18-450,-9-6 0,7 15 179,-7-7-179,18 9 0,10 0 810,12 0-630,17 0 269,2 0-89,0 0 0,-11 9-180,-19 10-90,-12 3-270,-8-2-180,9-12 0,2-8-450,26-17 405,-12-1 1,0-3 224,5 0 0,1-2 90,3-7 0,0 4 404,-4 11 1,-1 8 585,12 16-361,-4 32-584,-22-12 0,-2 3-242,-2 2 0,0-1-73,3-6 0,0-4-2518,6 8-7043,-9-14 8578,-3-25 0,-8 6 1,0-7-1</inkml:trace>
  <inkml:trace contextRef="#ctx0" brushRef="#br0" timeOffset="134322">15836 16482 17607,'-16'39'989,"1"0"1,0-8-1,2-1-989,6 8 0,3-2 0,4 17-45,11-27 0,7-2-90,4-7 0,6-6-409,10-4 0,2-5 544,-4-2 0,0 0-14,4 2 1,-4 5 193,6 12-90,-14 20-45,-22-11 0,-4 3 0,1 8 0,-6 1-546,-8-8 0,-4-1-1343,5-1 0,-4-4 1960,-14-13 1,-1-6-1,6 2 1,-4-9-1</inkml:trace>
  <inkml:trace contextRef="#ctx0" brushRef="#br0" timeOffset="134481">15757 16541 21295,'46'-28'-360,"-17"8"0,3 0-1214,15-1 0,4 1-1703,-12 3 0,0 0 0,1 3 2864,4 5 1,0 3-1,-3-1 1,-1-3 0,-4 3-1,-6 7 1,1 0-1</inkml:trace>
  <inkml:trace contextRef="#ctx0" brushRef="#br0" timeOffset="134848">17345 16462 18506,'0'40'3329,"0"-1"-3195,0-12 1,0 3-135,-1 0 0,2 0-45,2 6 0,3-2-224,13 16-361,12-21-449,17-21 179,-7-25 652,-15 4 1,-4-5 337,0-32 571,-5 0-32,-17 11-89,-17 19-540,-5 12-90,-17 8-1529,-1 0-5813,10-9 7432,10-11 0,12 7 0,8-4 0</inkml:trace>
  <inkml:trace contextRef="#ctx0" brushRef="#br0" timeOffset="135040">17717 16071 21385,'0'38'809,"0"0"1,0 1-1,0 2-809,3 8 0,3 0-180,3-3 1,2-2-631,-2-4 1,3-2-811,6-7 1,2-3-6656,10 11 8275,0-19 0,-10-12 0,-11-8 0</inkml:trace>
  <inkml:trace contextRef="#ctx0" brushRef="#br0" timeOffset="135155">18070 16580 19856,'0'34'1079,"0"0"0,9 18-2878,-7-4-4137,15-29 5936,3-19 0,-7-2 0,5-7 0</inkml:trace>
  <inkml:trace contextRef="#ctx0" brushRef="#br0" timeOffset="135430">18266 16423 16797,'50'11'-1169,"-2"7"2518,-17 1 630,-3 12-1125,-17-5 1,-2 4-270,-3 0 0,-2 1-271,2 8 1,-3 1-270,-2-1 0,-2 0-45,2 1 0,-2-2-1079,-8 15-1260,-2-25-1889,1-21-1798,1-42 4047,18-15 1979,4 10 0,2-1 0,-8 13 0,1 2 0,18-18 0</inkml:trace>
  <inkml:trace contextRef="#ctx0" brushRef="#br0" timeOffset="136588">18619 16502 10231,'20'-31'9830,"-10"12"-7877,-1 19-1593,-9 19-360,0 12 0,9-1-180,2-2-719,17-17-450,-6-2-360,15-26 269,-24-14 721,13-10 719,-24-7 270,7 9 539,-9 17-719,-9-4-450,7 24-89,-7-7-1350,9 9 2068,26-18-628,16-3 314,-4 2 0,2-1 45,1-4 0,-1 0 608,-4 3 1,-2 0 740,-8 1 1,-5 1 449,-1-1-720,-11 12-449,-9 16-360,-9-5 89,-11 14-179,-2 11 312,-6-4-672,17 31 0,3-31 180,8 4-270,8-19-719,12-18 89,2-28 630,-8 12 1,0-2 134,-3-7 0,-2-2 135,-3 2 0,-1 1 0,0-2 0,-2 2-41,-3-19 1120,0 4-989,0 37 540,-9-4 90,7 47-181,-6-8-449,5 9 0,6 2-349,14 17 259,-4-22 0,5-3-450,23-6 45,-13-9 0,1-6 136,21-24 44,-20 5 0,-1-4 90,-4-3 0,0-1 135,-1-4 0,0 2 810,6 1 574,-10 5-575,-12 43-449,-8-2-360,4 3 0,1 2-90,-3 4-90,16-5-719,-8-19 449,19-27-360,1-3 585,-10-3 1,0 0 489,19-9 185,-9 5 629,-2 19-539,-8 18-540,-9 10 0,6 3 0,-6 7-360,9-19 90,8-1-180,3-18 1,8-10 449,-9-3 179,-1-6 271,-19 17-90,8 2-270,-16 18-180,16 2 0,1 8-180,12-8-719,17-11 269,-23-12 1,0-4-1,0 1 0,0-3 540,0-6 1,-2 0 538,7-6 631,-10 2-91,-12 17-359,-8 11-180,9 11-90,-7 17-1,16 2 1,-7 18 90,8 2-90,-12-17 0,-3 2-538,1-1 0,-1 2 448,-4 6 0,0 3 45,1 4 0,-2 0-135,-7-4 0,-2 1-45,1 3 0,-4-2-90,-5-10 0,-3-5-610,2-5 1,-1-3-2224,-19 4-5757,8-37 8635,3-30 0,17 13 0,2-9 0</inkml:trace>
  <inkml:trace contextRef="#ctx0" brushRef="#br0" timeOffset="136813">20579 15894 23004,'39'-11'180,"0"-6"-720,0 6-1349,1-17-1709,-10-3 3598,-2-8 0,-17 17 0,-2 5 0</inkml:trace>
  <inkml:trace contextRef="#ctx0" brushRef="#br0" timeOffset="137130">20814 15482 20215,'-20'1'4768,"9"42"-4364,2-17 1,1 3-180,6 21 0,2 6-1105,-4-17 1,0 1-1,3-1 880,5-2 0,3 1 0,0-2-45,-3 15 0,5-4-158,12-10 1,3-7-1057,9 1-401,15-22-769,-9-46 1664,-22 12 1,-3-3 134,-3-10 1,-3-2 719,2 5 0,-2 0 1169,-7 4 0,0 3 1935,8-2-1484,-10 13-256,1 34-1364,0 5-90,9 26-630,11-16-1708,19-3-2160,11-21 4498,0-25 0,-19 13 0,-14-14 0</inkml:trace>
  <inkml:trace contextRef="#ctx0" brushRef="#br0" timeOffset="137340">21402 15659 22644,'0'28'2159,"0"3"-1979,17-1-180,5-10-90,17-3 270,-8-15 0,-12 25-90,-10-6-90,-9 19-360,-9 7-2699,-2-5 3059,-17-3 0,15-19 0,-5-12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21:34.76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8663 5664 16438,'-20'28'1619,"0"-6"-1439,10 32-90,-8-28-180,16 29-90,-7-34-270,9-1-899,9-11-1,11-9 631,19-9 359,2 7 360,7-7 360,-9 9 719,-17 0-179,4 18-181,-24 3-449,7 27-180,-9-6-360,0 6-2878,-9-18 3148,-2-10 0,0-12 0,3-8 0</inkml:trace>
  <inkml:trace contextRef="#ctx0" brushRef="#br0" timeOffset="159">8898 5644 15988,'20'41'809,"-1"5"-4137,9-33 3328,-6 5 0,-2-18 0,-11 0 0</inkml:trace>
  <inkml:trace contextRef="#ctx0" brushRef="#br0" timeOffset="284">8898 5330 12840,'-2'9'-2009,"-5"-7"0,16 7 0</inkml:trace>
  <inkml:trace contextRef="#ctx0" brushRef="#br0" timeOffset="717">9192 5448 18147,'9'48'3508,"-7"-15"-3778,15 4 360,-15-18-720,16-8-629,-16-28 269,7-16 765,-5 1 1,0-4 134,2 6 0,-1 0 135,0-1 0,1 3 854,12-3 1,-8 14-91,10 34-179,8 5-270,-6 26-360,7-15-180,-19 4 270,8-27-900,-16-10-629,15-28 719,-6-22 111,-6 16 1,1-2 608,3 1 0,0 1 360,1-16 539,10 21 91,0 29-181,-1 20-539,10 19-180,-8 2-90,8-10-1259,-1-14-1530,-6-34-3417,-3-14 6206,-1-19 0,-16 18 0,7 6 0</inkml:trace>
  <inkml:trace contextRef="#ctx0" brushRef="#br0" timeOffset="833">9741 5036 17877,'21'31'-450,"6"-12"-6386,-25-10 6836,15-18 0,-15 7 0,7-6 0</inkml:trace>
  <inkml:trace contextRef="#ctx0" brushRef="#br0" timeOffset="1292">9760 4429 18506,'-19'48'1619,"20"-15"1,4 1-1531,0 2 1,3 0-135,9 9 1,6-3-271,1-10 0,-1-3-450,-7 1 1,1-3-1575,29 3-629,-16-10-1170,1-11 2249,-3-27 2429,-8-4 2338,-9-25 540,-3 5-629,-8 12-810,0 4-1440,0 23-359,0-5-450,0 8 270,0 0-269,9 0-271,11-9 450,10-11-90,9-1 270,-15 6 0,0 1 629,18 3 271,6 11-271,-18 20-179,-2 10-450,-8 1-90,-9-3 270,6-17-810,-6-20-989,9-30-1125,-3 10 1,3-3 2653,0-8 0,1 2 0,12-6 0,-7 9 0</inkml:trace>
  <inkml:trace contextRef="#ctx0" brushRef="#br0" timeOffset="2008">10446 5762 16797,'14'33'1079,"1"1"1,-1 1 0,2 0-991,4 4 1,-1 0 0,-3-4 0,-1 0-90,0 0 0,-2-3-90,-2 10-629,-2-14 269,-9-28 90,-1-28 135,-6 1 1,-3-5-11,-1-15 0,0-4 235,2 12 0,-1-2 0,-1 1-501,-2 0 1,0 0 0,2 0 635,-1-15 0,2 4 224,-2 18 1,4 5 540,17-9-1,13 37-89,17 28-91,-8 5-359,-12 15 254,-10-18-704,-9 7 278,0-24-3067,0 5-3597,0-18 6476,-9-18 0,7 14 0,-7-14 0</inkml:trace>
  <inkml:trace contextRef="#ctx0" brushRef="#br0" timeOffset="2141">10701 5526 17427,'28'18'5307,"-6"4"-5307,15 17-540,-15 0-2608,6-9-6476,1-10 9624,-16-29 0,4 5 0,-17-13 0</inkml:trace>
  <inkml:trace contextRef="#ctx0" brushRef="#br0" timeOffset="2275">10760 5095 13919,'-20'-9'-877,"9"7"0,3-6 0,8 8 0</inkml:trace>
  <inkml:trace contextRef="#ctx0" brushRef="#br0" timeOffset="2468">10936 4938 20126,'15'25'809,"1"1"1,3 1-1,-1 2-809,-7 0 0,-1 1-348,9 0 0,0 1 258,-4 3 0,0-1-540,0-2 1,1-3-2969,21 14-5114,-7-14 8712,1-19 0,-12-9 0,-10 0 0</inkml:trace>
  <inkml:trace contextRef="#ctx0" brushRef="#br0" timeOffset="2650">11289 5017 21115,'-9'28'2788,"-2"3"-2968,0 16 91,3-5-451,16-3-1079,21-19-1889,4-29-90,-5-4 0,0-5 3598,-6-6 0,-2-2 0,10-6 0,-13 6 0</inkml:trace>
  <inkml:trace contextRef="#ctx0" brushRef="#br0" timeOffset="2892">11563 4860 21565,'-19'20'1529,"-1"-1"-1619,9 1-90,2-1 0,9-8-360,0-2-89,18-18 449,-5-10 180,15-12-90,-8 1 450,0 10-180,-1 11-180,-8 9-360,15 9-2339,-13-7-6565,16 7 9264,-1-35 0,-15 19 0,4-19 0</inkml:trace>
  <inkml:trace contextRef="#ctx0" brushRef="#br0" timeOffset="3051">11896 4566 22644,'9'48'810,"2"-7"-1710,9-1-1349,8-21-3417,3-19 5666,-1-19 0,-10 5 0,-12-3 0</inkml:trace>
  <inkml:trace contextRef="#ctx0" brushRef="#br0" timeOffset="3600">12112 4115 20845,'-1'30'1379,"0"-1"0,4 13 1,5 1-1335,5-2 0,4 1-1030,7 7 1,0 0 939,-4-8 0,2-4-180,2-10 0,0-4-244,6 6-1150,-2-29-450,-17-37 1619,-2-16 270,-5 19 0,1-1 405,0 4 0,0 3 1446,6-3-52,7 14-629,-7 34-541,8 5 588,1 17-1127,8-8-89,-6-12-361,6-19-90,1-19 180,-8-12 450,-1-17 0,-3 7 540,-6 2 360,0 19-361,7 11-449,-8 18 0,1 2-90,7 0-90,-7 6 0,8-14-269,1-3-91,-1-20 270,-8-11 180,-2-8 90,0 9 450,-7 10-181,15 11-269,-6 18-180,18 11-989,1 2-3778,9-3 4857,1-10 0,-19-9 0,-3 0 0</inkml:trace>
  <inkml:trace contextRef="#ctx0" brushRef="#br0" timeOffset="20068">8251 6546 10321,'0'19'1529,"0"1"-1169,0-1 0,0 10 0,0 1-91,0 9-89,0 1-270,0-10 270,0 7-270,0-6 90,0 8 0,0-9 90,0 7 0,0-15-90,0 6 0,0-8-90,0-9 90,0-3 0,9-8 90,2 0-90,8 0 0,1 0 0,0 0 90,8-8-90,2 6 0,18-16 0,2 16 0,-20-3 0,-1 1-90,21 4 180,-21 0 0,-1 0-90,13 0 0,7 0 0,-17 0 0,-12 0 0,-1 0 0,-16 0 90,6 0 0,-8 0 90,9 0-180,-7 9-90,16-7 180,-7 7 0,0-9-90,-3 0 90,1-9-180,-7-2 90,7-17 90,-9-11-90,0-3 0,0-5 90,0 7-180,0-8 180,0 7 0,0-7-90,0 9 0,0 17 0,-9-13 0,7 31 0,-15-22 0,14 24 0,-5-16 90,8 25 0,-9-31 0,7 28-90,-7-21 0,9 25 0,-9-5 0,-2 5 90,-8-8-90,-10 0 89,-1 0-89,-9 0-89,-9 0 178,6 0-89,-6 9-89,9-7-2340,0 7 2429,9-18 0,10 7 0,11-7 0</inkml:trace>
  <inkml:trace contextRef="#ctx0" brushRef="#br0" timeOffset="21300">8957 6467 7803,'-9'22'4047,"7"4"-3057,-7-24-271,9 24-269,0-4-90,0 26-180,-9-15 90,7 12-91,-7-14 1,9 17-180,0-7 90,0 7-90,0-17 0,9 6 0,-7-16 90,16-1-90,-16-3 0,7-14 0,-9 5-90,0-8 180,0 0-180,8 0 90,-5 0 0,14 0 0,-6 0 0,9-8 0,-1 5 0,9-5 90,3 8-90,-1 0 0,7 8 0,3 3 0,-8 0 0,14 7 0,-24-16 0,6 6 0,-8-8 90,-9 0 0,6 0-90,-15 0 90,7-8-90,-9-3 90,0-9-180,0-17 180,0 5-90,0-16 0,9 9-90,-7-9 180,6 6-90,-8-6-180,0 9 180,0 9 0,0 10 90,-8 3-180,-3-3 180,0 7-90,-7-5-90,8 1 90,-1 21 90,-7-28-90,16 31 90,-7-7-180,1-7 90,5 23 0,-14-23 180,6 7-270,0 7 90,-6-14 0,6 16 0,-9-9 0,-8 0 270,-2-9-90,-1-2-90,-6 0-90,15 3 0,-6 8-270,8 17-3058,1 5 3328,-1 17 0,9-17 0,3-5 0</inkml:trace>
  <inkml:trace contextRef="#ctx0" brushRef="#br0" timeOffset="26846">18011 6212 12390,'-19'9'3058,"-1"2"-2518,9 9 0,2-1-181,18 9-179,2-6 0,17 7 0,12-19-90,10-1 0,0-18-550,-21 1 1,-1-3-800,4-20-1260,-4 1-3507,-19 2 6026,-9 17 0,0 2 0,0 9 0</inkml:trace>
  <inkml:trace contextRef="#ctx0" brushRef="#br0" timeOffset="27021">18010 6212 16797,'25'-41'0,"0"0"0,0-1 0,0 1 0,0-1 0,4-4 0,0-1 0,-1 3 0,-2 5-585,4-8 1,-2 7-2736,1 8 1,1 3 3319,5-2 0,-2 5 0,2 5 0,0 3 0</inkml:trace>
  <inkml:trace contextRef="#ctx0" brushRef="#br0" timeOffset="27721">19265 4997 12120,'-19'0'4318,"-1"-9"-3959,9 25 1,-6-29-90,15 28 270,-7-24-270,9 9-91,0 0-89,0-8-90,0 5 180,0-5-90,9 8 270,-7 0-180,7 0 90,-9 0 899,0 0-989,0 17-90,-9-4 90,-2 15-90,-8-8-90,-1-9-90,9-2 90,2 8 0,9-4 0,0 15 0,0 1-90,0-8 90,0 8-90,18-18 90,-5 6 90,15-15-90,-8 7 90,-1 0 0,1 2 0,-9 17 0,-2-6-90,-9 23 0,0-21-540,0 22-1979,0-24-4676,-9-3 7195,-2-36 0,0 10 0,2-19 0</inkml:trace>
  <inkml:trace contextRef="#ctx0" brushRef="#br0" timeOffset="28496">18834 5213 13379,'-11'28'4498,"3"11"-4049,14-10 1,5 1-135,-1 4 0,2 2-90,7 7 0,1 1-180,0-4 0,0 0 0,-5 4 0,0 0 44,0-4 1,-2-2-45,-2-7 0,-2-1-45,2 18 0,-3-20-449,-8-17-451,0-11 181,0-20 269,-8-27 225,-1 9 0,-2-3 180,-4-8 0,-1-2-509,6 12 0,0 0 0,0-1 584,0 1 0,1-1 0,0 2 105,-2-14 0,2 4 40,3 11 0,1 4 454,-3-4 91,16 28-180,12 35-1,2-2-359,-7 3 0,-2 3 90,-2 11-180,-2 7-180,-9-17-1079,0 6-409,-18-24 1578,-4 4 0,0-17 0,5 0 0</inkml:trace>
  <inkml:trace contextRef="#ctx0" brushRef="#br0" timeOffset="29839">19305 5095 9152,'11'-9'4407,"-3"-1"-3957,-8-19-180,9-1 0,-7-9 449,7 8 361,-9 3-451,0 17 181,0 2 269,0 27-269,-9 12-451,8-2 1,0 3-270,-4-1 0,1 1-45,7 4 0,3-3 45,14 10 0,10-14-360,18-19-449,-6-35 134,-17 11 0,-2-3 180,-7-10 1,-2-3 314,1 2 0,-2-1 90,-6 1 0,-3 0 360,5-13 269,-9 5 361,0 26-1,0 11-359,0 20-360,9 10-180,-7 10 0,15-19 0,3-3-450,2-27-540,15-19 91,-7-14 539,-14 9 0,-1-1 135,-1 7 0,0 2 225,5-23 450,1 28 359,-9 11-179,6 27-270,-6 12-360,9 12 0,-1-3-90,1-11 0,0-17-270,-1-2-180,1-9 180,-9-9-270,6-2 1,-15-8-451,7-10-359,0 8-360,2-16 90,8 6 719,1 1 1440,-1 1 899,-8 18 540,7 3-540,-16 8-449,7 0-361,-9 8-269,0 3 0,0 0-90,0 7-180,0-16 0,0 15 90,0 11-90,0 5-90,0-5 0,0 1 0,0 12 0,0-2-360,17-19-450,5-29-89,8-30 584,-14 10 0,-3-3 45,-2-6 0,-3-2 180,-2 1 1,-1-1-463,0-3 1,-1-1 641,-4 4 0,0 0-45,1-4 0,-2 0 360,-7 5 0,-2 0-46,4 2 1,-1 4 450,-12 1 179,1 25-449,15 29 0,4 13-226,-2 8 1,2 3-270,7 5 0,4 0-555,1 4 0,4-3 285,5-10 0,4-5-360,-2-15 1,2-3-7,-1-3 0,0-6-1837,23-19 719,-9-19 809,-8-13 945,-20 8 0,-3-2 2024,1-17 180,-9 4-720,0 28-360,0 12 849,0 34-1748,0-2-153,9 24-117,2-27 180,17-3-360,-6-18 0,15-18 0,-15-3 360,-3-19-180,-10-7 90,-9 5 0,0 12-180,-18 4-540,-3 23-1349,-10-14-3957,12 23 5936,10-3 0,9 8 0,0-3 0</inkml:trace>
  <inkml:trace contextRef="#ctx0" brushRef="#br0" timeOffset="30124">20892 4311 22464,'-4'31'90,"0"-1"0,-7 9-180,0-12 0,2-17-180,18 1 180,10-2 90,3-9 90,7 9 270,-10 2-90,-8 8 90,-2 18-360,-9-4-90,0 6-1709,0-19-2519,0-12 4318,8-8 0,-5 0 0,5 0 0</inkml:trace>
  <inkml:trace contextRef="#ctx0" brushRef="#br0" timeOffset="30713">21206 4390 19136,'4'34'1559,"1"1"0,-5 7 0,2 1-1379,6-3 0,1 1-45,-3 7 0,-1 2-1006,0-5 1,1-1 915,3 1 0,-1-3 0,-6-10 0,-1-3 525,7 19-929,-8-28 119,0-12-660,0-42 270,0 5 1,0-3-421,0-20 1,0-5 869,0 12 0,0-1 0,0 0 150,0 1 0,0 2 0,0 0 30,0 2 0,0 1 0,0 3 648,-1-5 1,2 6 160,8-3 91,-7 30-181,16 37-89,-7 14-405,-2-9 0,1 1 44,1 18-224,-6-23 0,-1-1-45,-4 11-90,8-8 1522,-5-12-1972,14-10-297,-6-9-153,17-17 91,3-5 629,-15-1 0,-2-2 180,15-16 180,-19-7 180,-1 17 360,-9-6-91,0 33 91,-9-20-180,-2 30 0,-8-14-271,-1 8-89,1 0-180,-1-9-179,9 7-1171,2-7-988,9 9-4408,0 0 6836,9-9 0,-7 7 0,7-7 0</inkml:trace>
  <inkml:trace contextRef="#ctx0" brushRef="#br0" timeOffset="30879">21559 4272 22194,'30'-9'540,"7"7"-810,-6-15-809,-1-3-1620,-1-2-5036,-10-15 7735,-8 16 0,-2 1 0,-9 11 0</inkml:trace>
  <inkml:trace contextRef="#ctx0" brushRef="#br0" timeOffset="31064">21676 3919 20485,'-19'18'4498,"8"21"-4229,5-6 1,3 4-270,2 6 0,2 3 0,2 3 0,3 0-1252,2-3 1,3-3-143,3-6 0,3-4-2208,1-7 0,3-4 3602,18-3 0,-17-10 0,-4-9 0</inkml:trace>
  <inkml:trace contextRef="#ctx0" brushRef="#br0" timeOffset="31329">22029 4037 24173,'-9'33'450,"7"1"-450,-7-23-360,27 0 90,4 7 180,8-16 90,7 15 180,-15 3 720,-2 2-181,-12 23-269,-8-12-360,0-5 0,0 1-450,0 12-3238,-9-11 3598,7-4 0,-6-23 0,8 5 0</inkml:trace>
  <inkml:trace contextRef="#ctx0" brushRef="#br0" timeOffset="52326">8016 15345 8882,'0'48'1709,"-18"-15"-810,5 13-449,-15-16-180,8 9 0,1 0-90,-1 1-90,1-1-90,-1 0 0,9-8 90,3 6-180,16-16 90,12 8 0,10-18 90,10 6-180,-1-15 180,-9 16-90,-10 1 180,-11 20-90,-10 12-46,2-18 1,-2 1-156,-2-3 0,-2-1 156,0 0 0,-1-1-45,-14 10-180,1-11 0,-1-26 0,9 5 180,3-16 0,8 9 403,8 0-493,3 18 270,0 12-1,-6 2 1,-1 4 90,-4 2 0,0 4-60,0-2 0,0 2 0,0 0-515,-3-4 0,0 0 0,0 0 395,0 4 0,-1 1 0,0-2-90,-1 9 0,-1-2-155,0-7 0,4-4 155,10 13 0,12-21 0,19-21 90,11-16-269,0-3-181,-21 1 0,-1 0-1529,13-1-135,-12 2 0,-1 1 2375,13 6 0,-10-7 0,-14 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22:53.78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7330 16031 10411,'0'50'1394,"0"-22"0,0 1-1079,-1 0 0,2 1-564,2 4 1,3 2 698,2 2 0,3 2-180,7 3 0,4 1-91,1 1 1,4-1-135,1-3 0,3-1 0,1 0 0,3-4 45,-1-13 0,2-5-90,2-1 0,2-5 208,4-4 0,-1-8-118,-2-14 0,-1-6-90,4 1 0,-1-6-526,-13-3 1,-2-6 0,1 0 495,3 1 0,1 0 0,0-1-30,3-5 0,-1-1 0,3 2 30,3 2 0,1 3 0,1 1 90,-1 1 0,1 1 0,1 4-90,1 9 0,1 4 0,0 2 60,-3-1 0,0 2 0,0 6-359,-3 8 0,-1 6 0,-1 2 359,-1 0 0,-2 1 0,0 3 90,-1 5 0,-1 2 0,-2 3 30,-3 2 0,-2 2 0,0-1-60,14 11 0,-3 1 191,-7 3 1,-2-1-282,-7-11 0,0-3 45,1-3 0,1-4-45,8-3-450,-1-28 180,-10-11 0,-3-7 90,-1-8 0,-1-2 492,3-8 1,3 0-358,2 4 0,2 4 493,-1 10 1,2 4-359,3 5 0,1 8 90,-1 15 0,1 7-1,0 2 1,-2 5-45,2 12 0,-1 5-423,5-1 0,0 0 468,0 4 0,1 0-91,4-3 1,1-2 0,-2 1 0,2-3-90,3-5 0,1-3 90,0-3 0,2-3-90,6-3 0,2-2 30,-15-6 0,0 0 0,1-1-30,5 0 0,1 1 0,0-1 60,6 1 0,0-1 0,1 1 30,-10 0 0,1 1 0,1-1 0,0-1-414,3-2 0,1-1 0,0 0 0,1 0 391,1 3 1,1 2-1,-1-1 1,2-2-1,0-2 1,1-3-1,0-1 1,0 2-15,-9 0 1,0 1 0,0 0 0,0 0 0,0-1-354,0 0 1,0 0 0,1 0 0,-1-2 0,0-1 353,0-1 0,1-2 0,-1-1 0,0 0 0,1 0-18,-1 1 0,0 0 0,0-1 0,0-1 0,-1-3 9,9-5 0,-1-4 0,-1-2 0,0 0-273,-3 2 1,-1 0-1,0-1 1,-2-2 249,-4-1 1,-1-1-1,-1-1 1,-2-1-23,7-9 0,-2-1 0,-2 0 30,-5 3 0,-2 0 0,-3-1 32,-5-1 0,-2-2 0,-2 2-557,5-6 0,-4 2-1484,-10 4 0,-4 2 1979,0-6 0,-8 19 0,0 12 0</inkml:trace>
  <inkml:trace contextRef="#ctx0" brushRef="#br0" timeOffset="18709">9564 17599 14279,'-19'18'3058,"8"12"-2923,5-2 0,3 3-180,2-1 0,2 1-45,-2 4 0,2-3-1529,8 10-1979,2-14 3598,8-19 0,-8-9 0,-2 0 0</inkml:trace>
  <inkml:trace contextRef="#ctx0" brushRef="#br0" timeOffset="18867">9800 17501 14998,'9'35'869,"1"0"1,-1-1 0,2-1-915,2-2 0,2-3-675,-1-2 1,2-2-3959,24 16 4678,-10-21 0,-10-10 0,-12-9 0</inkml:trace>
  <inkml:trace contextRef="#ctx0" brushRef="#br0" timeOffset="19192">9545 18207 11131,'-20'-9'5756,"9"7"-4766,11 2-1,29 19-674,-10 0 0,3 2-225,10 0 0,4-1 0,-2 1 0,1-3-45,8-6 0,1-4-458,-3-1 1,-1-5 502,8-16 0,0-7-360,-6-2 0,-4-7-150,-10 1 0,-1-4 1,-3-3-1148,-2-1 1,-3-3 0,-2 0 1566,-2-1 0,-2 0 0,-1 3 0,-1-1 0,-3 4 0,1-17 0</inkml:trace>
  <inkml:trace contextRef="#ctx0" brushRef="#br0" timeOffset="34551">18717 9231 8792,'-9'13'2339,"7"2"-1440,-7-24-359,18 9-90,19-9-271,14-1-44,-6 0 0,4 0 0,4 0 0,1 0-68,9 0 1,1 1 52,-13 5 0,0 1 0,1-1-679,2-2 1,1-1 0,0 2 618,3 4 0,0 1 0,1-1 120,5-4 0,0-2 0,1 2-90,-15 3 0,1 2 0,0 0 0,0 0-23,4-2 0,0 0 1,1-1-1,0 1-557,1 0 0,1-1 0,0 1 0,1 0 579,1 1 1,0 1 0,1 0 0,1-1-45,0-1 0,1 0 0,0-1 0,0 1-23,-2 2 1,0 0 0,-1 0-1,1 0 0,-1 0 1,1 0 0,-1 0-1,0 0 23,-4 0 0,0 0 0,-1 0 0,1 0-279,1 0 0,1 0 1,0 0-1,-1 0 324,-3 0 0,0 0 0,-1 0 0,0 0-45,1 1 0,-1-1 0,0 0 0,0-1-204,12-1 0,-1-2 0,-1 2 189,-4 1 0,0 1 0,-2-2 0,-2-3 0,0-2 0,-1 2 267,-2 4 1,0 1 0,-3-1-298,11-8 0,-1 0 0,-1 8 0,-3 0 724,-10-3 1,-2 0-1670,-4 3 1,-1 2-5378,10-1 6322,-20 0 0,-10 0 0,-9 0 0</inkml:trace>
  <inkml:trace contextRef="#ctx0" brushRef="#br0" timeOffset="60785">16502 16149 16168,'48'26'314,"-19"-11"1,1 3-315,8 14 0,3 3-1107,-10-12 0,2 0 0,1 1 1137,-1 2 0,0 1 0,1-2-60,1 0 0,1-2 0,0-1-99,-1-1 1,1-1-1,-1-2 129,15 3 0,0-3 90,3-2 0,1-4-90,-1-4 0,1-5 0,0-5 0,1-5-214,-14 0 1,2-3-1,-1-3 214,3-4 0,1-3 0,0-2 0,-7 4 0,0-2 0,0 0 0,1 0 0,1 0 0,1-1 0,0 1 0,1 0-408,2 0 0,2 0 0,-1 1 0,1 0 430,0 1 1,0 0-1,0 1 1,-1 2-23,-1 3 0,0 1 0,0 2 0,-1 0 99,-2 0 0,0 1 0,-1 1 1,-1 3 139,8 1 1,-3 2 0,-1 5 314,-6 2 0,-2 4 1,-1 2-106,15 11 1,-4 4-135,-9 2 0,-4 3 407,-3 6 0,-2 0-677,-3-7 0,-2-1-135,-7 0 0,-1-1 2230,22 10-2230,-16-19-360,25-46 270,-25 2 0,0-5 180,0-1 0,2-3 0,0-2-30,0-1 0,-1-1 0,3 2 30,4 2 0,4 2 0,1 3-280,-2 5 1,1 3 0,2 4 458,3 5 1,2 5 0,0 6 0,-1 7 0,0 7 0,0 2-30,3 2 0,1 2 0,-1 3-621,0 5 0,1 2 0,0 1 493,-7-6 1,0 0-1,1 0 1,0-2-23,12 3 0,0-3 0,1 0 22,-11-5 1,-1 0-1,2-2 1,0-3-23,0-4 0,1-3 0,1-2 0,0-1 22,4 1 1,0-1-1,0-1 1,2-2-23,4-4 0,2-3 0,0-2 0,1 0-358,-8 2 0,0-1 0,1 0 0,0 0 1,0-2 411,2-1 0,1 0 0,0-1 0,1 0 0,-1-1-28,0 0 0,0 0 1,0-1-1,0 1 0,-1-1-26,0 0 0,0 1 0,-1 0 0,0-2 0,-1 0 0,-1-1 0,-1-1 0,-1-1 0,0 0 0,-1 0 22,7-2 1,-1 1-1,-2-1 1,-1-2-136,-8 1 1,-1-1 0,-2 0-1,-1 0-247,3-1 1,-2-1-1,-4 2-989,0-4 0,-5 2 1508,1-5 1,-19 21 0,-9 8 0</inkml:trace>
  <inkml:trace contextRef="#ctx0" brushRef="#br0" timeOffset="62409">17835 12288 14009,'-11'-39'0,"2"11"0,1-1 0,6 0 0,1-3 0,-3-14 0,0-4 0,4 1 0,0-2-200,-3 13 0,0-2 1,0 1 229,0-3 0,0-1 0,-2 1-566,-3 2 0,-3 0 0,2 0 506,2 1 0,0-1 0,-1 2 75,-10-12 0,-1 2-81,8 7 1,0 3 35,-3 8 0,0 2 90,3-2 0,2 3-180,-2-6 90,3 5 642,8 19-462,0 18 1388,0 11-1388,0 28-180,-9-5 348,8-10 1,0-1-349,-8 19 0,0-19-180,7-6 180,-7-26-90,9-17 90,0-22 0,9-13 45,0 17 0,2 2-45,11-8 180,15 12 0,-16 21-90,8 25-90,-1 14-1889,-6 10 1889,-3-16 0,-1-2 0,-5-1 0,4-5 0</inkml:trace>
  <inkml:trace contextRef="#ctx0" brushRef="#br0" timeOffset="63443">16012 13150 7443,'0'31'4137,"0"-3"-3237,0-17-540,0-2-180,0-9-90,0-18-90,-9-30 44,8 10 1,0-4-45,-1 4 0,-2-1 0,2-2-564,1-1 0,1-1 0,1 0 564,-2 0 0,1 0 0,1 0 0,1 3 0,1 0 0,0 3-250,2-10 0,1 4 295,4 7 0,0 5 45,1 0-90,-3 14 90,-8 34-180,0 23 135,-3-7 0,-2 3 90,-4 8 0,-2 1 45,1 1 0,-2-2 443,-6-4 0,-1-2-623,9-6 0,-2-5 565,-16-5-565,17-24-45,8-22 0,6-9 0,9-6 0,5-3 45,-2 7 0,2-2 0,1 1-366,-1 1 1,0 2 0,1 0 365,16-12 0,-2 3 97,-16 15 0,0 4-1176,21-5-1080,-17 37-2698,-9 30 4857,-2-5 0,-1 1 0,-6 11 0,7-2 0</inkml:trace>
  <inkml:trace contextRef="#ctx0" brushRef="#br0" timeOffset="64509">19187 17266 11940,'-2'26'1799,"4"7"-1799,7-4 0,2 1-989,8 20-2429,1-2 3418,0-27 0,-9-3 0,-3-18 0</inkml:trace>
  <inkml:trace contextRef="#ctx0" brushRef="#br0" timeOffset="64659">19462 17031 11490,'28'17'3778,"-6"22"-3733,-4-10 0,1 3-45,-4 7 0,0 1-1124,5-1 0,0 0 1124,-5-3 0,0-2 0,5 7 0,-12-15 0</inkml:trace>
  <inkml:trace contextRef="#ctx0" brushRef="#br0" timeOffset="64992">19285 18266 9691,'-9'32'2429,"7"3"-1080,-15-41-359,15 3-541,2-34-314,7 9 0,5-2 0,6-10 0,4-1-90,1-4 0,4 1-15,-4 13 0,3 2 0,1 2-618,12-6 1,3 5 632,6 1 0,2 6 0,-1 7 0,0 8 45,-4 8 0,-1 5-416,-4 1 0,-2 6 236,-2 8 0,-4 4-900,-10-6 1,-3 1 989,1 4 0,-3-2 0,-6-1 0,-2-5 0</inkml:trace>
  <inkml:trace contextRef="#ctx0" brushRef="#br0" timeOffset="100651">24440 14130 11760,'-10'-37'330,"0"0"0,4 6 0,1-3-330,-1-7 0,-1-4 0,3 0-1040,2 5 1,2 0 0,0-2 1218,-3-9 1,-1-2 0,2 0-60,2 1 0,0 0 0,0 0 60,-3-3 0,0-1 0,0 1-120,2 5 0,1 0 0,-1 0 30,-2-2 0,0-1 0,0 3-90,3 9 0,0 1 0,0 2 232,0-18 1,0 5-188,0 15 0,0 2 517,0 4 0,0 4-22,0-5-181,0 11-89,0 12 1738,0 34-1828,-8-2-90,3 7 0,-1 3-138,-8-4 1,-1 1 137,0 8 0,0 0-396,0-3 0,-1-2 306,-3 1 0,1-2 0,-3 17-540,-8-28 1,18-7-271,3-41 91,8-14 674,3 11 0,2-2 0,0-8 0,1-1 90,4 4 0,0 2 1492,1-16-907,-2 22 758,-1 37-938,3 30-225,-1-6 0,0 4-180,-1 3 0,1 0-180,4 1 0,1-3-1844,6 12-7556,17-22 9535,-8-45 0,-8 10 0,-5-19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25:02.93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14523 4174 9961,'-29'0'3598,"8"0"-2608,-8 0-541,1 0 181,6 17-180,-6-4-90,-1 24-1,8 3-224,6-12 0,1 2 45,4 8 0,1 3-45,-2 3 0,2 1-666,1 8 1,5 1 440,9-3 0,6-2 135,9 2 0,8-4-45,8-9 0,7-6 0,-10-11 0,2-1 0,1-5 0,16-1 0,3-6 89,-18 0 1,2-1 0,-1-4-60,0-6 0,1-3 0,-1-3 30,1-1 0,-1-3 0,-1-3-30,-3-2 0,-1-3 0,-3-1 0,0-3 0,-2-1 0,-2-1 60,10-12 0,-6-1-469,-8-3 1,-5-1 468,-2 4 0,-4 0-280,-5-4 1,-5 0 279,0 9 0,-4 1 0,-8-5 0,-6 2 134,-3 5 1,-4 2-90,-14-5 0,-4 3-497,2 5 1,-3 4 361,-5 1 0,-2 5-45,5 5 0,-1 4-675,-4 5 1,0 6-1665,4 9 1,1 4 2383,2 4 0,5 2 0,-4 10 0,15-5 0</inkml:trace>
  <inkml:trace contextRef="#ctx0" brushRef="#br0" timeOffset="1216">19403 4115 14819,'-40'0'3867,"1"0"-3417,0 9-360,0 11 90,8 10-431,13-7 0,-1 2 296,3-1 0,2 2 45,-2 11 0,1 2-45,0-4 0,2 2-434,6 10 0,3 2 434,2-4 0,4-1-45,9 2 0,7-2-45,4-3 0,6-4 0,4-5 0,6-5-135,8-5 0,4-5 135,-5-5 0,1-4-45,-8-6 0,1-2 0,0-2 45,11-6 0,0-4 45,-12-1 0,2-4 0,-3-1 0,10-10 0,-3-5-422,-10 6 1,-1-2-1,-4-2 422,4-13 0,-5-1 45,-1 0 0,-6 0-261,-9 2 0,-4-1 396,-2 5 0,-4 0-135,-8 3 0,-5 2 19,-2 3 0,-5 3 71,-9 2 0,-5 4-90,-2 6 0,-2 2-45,-2-2 0,-2 4-135,1 5 0,0 3-720,-1-1 1,1 1-2834,4 3 0,1 2 3814,-6 3 1,3 1 0,3-3 0,-1 7 0</inkml:trace>
  <inkml:trace contextRef="#ctx0" brushRef="#br0" timeOffset="2041">23558 3900 14998,'-20'8'3598,"0"12"-2968,1 10 0,-1 18-91,1-6-404,13-2 0,1 2-45,-4-9 0,0 0-45,7 18 0,2 2-798,-1-8 1,2 0 752,11 4 0,5 0 0,1-8 0,5-2 0,8 1 0,6-4 0,1-8 0,2-5-315,4-2 0,1-3 270,8-6 0,1-5 0,1 1 0,-1-7-15,-17-7 0,-1-4 0,0 0 30,0 1 0,1-1 0,-3-4-30,-3-5 0,-1-5 0,-2 0 105,13-14 0,-4-3-90,-5 2 0,-5-2-3,-9-7 1,-6 0 227,-1 12 0,-4 0 44,-12-11 1,-8 0 0,-4 11 0,-5 1 0,-6-6 0,-5 3 0,-5 7 0,-3 3-555,3 3 0,-2 2 285,-3 7 0,-1 2-315,4-1 0,-1 2-1844,-10 5 1,-2 5 2203,13 2 0,-1 1 0,4 1 0,1-1 0,2 2 0,-1 2 0,1 1 0</inkml:trace>
  <inkml:trace contextRef="#ctx0" brushRef="#br0" timeOffset="2882">13288 4331 16168,'-20'39'2698,"-8"0"-2428,6 9-225,8-23 0,0 0-225,-6 17 90,9 3-360,3-23-269,8 6-1,26-17 360,-2 7 360,3-17 0,3 0 180,11 16 270,7 3 450,-26 19-361,-5 11-359,-15-16 0,-4 0 0,-7 18-270,-10-4-1439,-12-29-2339,1-19 3868,1-28 0,18 13 0,3-11 0</inkml:trace>
  <inkml:trace contextRef="#ctx0" brushRef="#br0" timeOffset="3042">13308 4507 16528,'30'-28'2428,"16"-3"-2338,-13-8-875,-6 15 0,2 0-565,-7 4 1,-2-1-6316,19-18 7665,-11 2 0,-17 24 0,-2-5 0</inkml:trace>
  <inkml:trace contextRef="#ctx0" brushRef="#br0" timeOffset="3185">13602 4233 16168,'0'34'1679,"0"-1"0,3 6 0,2 1-1499,3 4 0,4 1-1033,6 4 1,3 0 492,-1-3 0,2-3-1262,1-2 1,2-3 1621,-5-11 0,-1-4 0,2 5 0,-3-19 0</inkml:trace>
  <inkml:trace contextRef="#ctx0" brushRef="#br0" timeOffset="4395">18168 4448 13469,'-39'0'4498,"0"0"-3779,8 18-269,-6-5-360,15 33-180,-6-22 0,8 13-90,10-18 90,10 1-180,19-1 91,21 1 179,-8 0 89,5-1 91,-17 10-90,-9 1 0,-3 9-90,-8-8-809,0-3-3869,0-17 4678,0 6 0,0-15 0,0 7 0</inkml:trace>
  <inkml:trace contextRef="#ctx0" brushRef="#br0" timeOffset="4562">18168 4507 15808,'20'-8'2429,"8"5"-2339,3-23-990,17 4-809,-23 4 0,0-3-1799,0 1 0,0 1 3508,14-11 0,-20 10 0,-10 11 0</inkml:trace>
  <inkml:trace contextRef="#ctx0" brushRef="#br0" timeOffset="4705">18462 4331 14819,'-11'37'5396,"2"-4"-5261,8-6 0,2 2-90,3 1 0,1-1-180,4 1 0,2 1-1439,3 3 0,2-1 1574,4-2 0,0-3 0,1 5 0,-3-7 0</inkml:trace>
  <inkml:trace contextRef="#ctx0" brushRef="#br0" timeOffset="5653">22637 4154 17157,'0'31'2879,"0"15"-2700,-9-14-358,-2-1 89,0 4-810,2-22-449,27 6 449,4-10 631,17 0 359,0-7-90,0 15 269,-8-6 271,-12 18 0,-10 1-270,-9 1-270,0-3-1709,0-9-8096,0 1 9805,-9-18 0,7 5 0,-7-16 0</inkml:trace>
  <inkml:trace contextRef="#ctx0" brushRef="#br0" timeOffset="5813">22794 4213 15988,'19'-8'1979,"1"-3"-1979,17-18-1979,-5 8-1259,-3 2 0,-1 1 3238,5-4 0,-5 2 0,-19 11 0</inkml:trace>
  <inkml:trace contextRef="#ctx0" brushRef="#br0" timeOffset="5961">23029 4135 15628,'0'50'2608,"-1"-22"1,2 1-2429,7 21-135,-3-21 0,1 0-315,14 22-2608,-1-4 2878,1-7 0,-9-19 0,-2-3 0</inkml:trace>
  <inkml:trace contextRef="#ctx0" brushRef="#br0" timeOffset="6873">13994 4801 13020,'19'9'4227,"-8"11"-4047,6 10-90,-6 9-360,0 0-2338,7 9-5848,-7 2 8456,-6-19 0,0-3 0,4 5 0,-9-7 0</inkml:trace>
  <inkml:trace contextRef="#ctx0" brushRef="#br0" timeOffset="7749">18952 4938 13739,'-20'-8'2249,"9"5"-2069,3-5 0,8 8 0,9 0-1,1 0 271,10 0 0,0 9-180,-9 10 0,-3 12-90,-8 8-1,0 0-179,0 0 0,0-8-90,0-3 90,9-17 0,11-2-89,10-18-1441,18-11-359,-23 6 1,0-2 1888,1-4 0,-2 1 0,7-3 0,-14 4 0</inkml:trace>
  <inkml:trace contextRef="#ctx0" brushRef="#br0" timeOffset="8724">23264 4723 19226,'28'11'0,"-6"-3"180,6-8-90,-8 0 0,-1 0 180,-8 0 179,-2 9-89,-9 11-180,0 10-90,0 9-270,0-8 90,0-11 0,0-12-180,0-8 1,9 9 359,10-7-1,-6 7 91,14 0 270,-25 1 90,6 19-270,-8-7-180,0 6-1350,0-17-7015,0 6 8275,-17-15 0,12 7 0,-12-9 0</inkml:trace>
  <inkml:trace contextRef="#ctx0" brushRef="#br0" timeOffset="62218">18286 10132 15538,'11'46'2249,"-3"6"-2204,-7-14 0,-2 2-135,1 0 0,0-1-450,0-3 1,0-2-1620,0 16-2339,9-22 4498,11-28 0,-7-2 0,4-7 0</inkml:trace>
  <inkml:trace contextRef="#ctx0" brushRef="#br0" timeOffset="62482">18560 10191 13469,'0'46'3958,"9"-3"-3778,-5-9 0,3 0-180,12 16 0,-6-25 0,3-2 270,14-2-270,9-12 180,-8-28-90,6-21-1,-24-10 1,-3 21 0,-3-1 0,-7-11-90,-17-5-90,-14 25-449,-10 1-990,-7 11-3149,17 1 4678,12 5 0,10-5 0,9 8 0</inkml:trace>
  <inkml:trace contextRef="#ctx0" brushRef="#br0" timeOffset="62757">18874 10034 16168,'8'20'-360,"3"-9"180,9-3-90,8-8 270,-6-17 0,-2-5 180,-12-17 90,-8 8 90,0-6-270,-9 24-90,-10-13-270,-12 24-3148,1-7 3418,2 1 0,17 5 0,2-5 0</inkml:trace>
  <inkml:trace contextRef="#ctx0" brushRef="#br0" timeOffset="63025">19148 9799 7623,'-11'-11'0,"2"2"0</inkml:trace>
  <inkml:trace contextRef="#ctx0" brushRef="#br0" timeOffset="63744">18815 9956 14998,'0'30'540,"9"-10"-450,-7 6 90,15-13 0,-15 15-180,16-8 90,-16-9-90,7-3 90,-1-8 0,3 0 0,0 0-90,7-8 90,-16-3 90,15-9-180,-15 1 0,7-1 179,-9 1-269,0-1 180,0 9 90,-9 2-90,-2-8 0,0 21-180,-6-19-90,6 15-2428,0 6 2608,-6-21 0,15 22 0,-7-16 0</inkml:trace>
  <inkml:trace contextRef="#ctx0" brushRef="#br0" timeOffset="64157">19324 9799 16168,'-19'0'1889,"-1"-9"-1889,9 33 180,-6-26-360,15 45 90,-7-29 90,9 5-180,9-10-270,10-9 180,3-18 270,-2-3 90,-12-10 0,-8 3-90,0 8-360,-8 18-2428,-3-4 2788,-9 14 0,9-8 0,3 0 0</inkml:trace>
  <inkml:trace contextRef="#ctx0" brushRef="#br0" timeOffset="64374">19325 9779 18416,'21'46'-60,"1"0"0,0-1 0,0 1 0,2 1 0,-2-1 1,-7-4-706,-12 8 1,-9-8-1935,-11-7-3327,15 2 6026,-7-29 0,9-8 0,0 0 0</inkml:trace>
  <inkml:trace contextRef="#ctx0" brushRef="#br0" timeOffset="64633">19540 10093 17607,'11'39'720,"-2"-8"-720,-9-3 0,17-17 0,-4-3-360,24-34 270,-6-6 90,-15 3 0,-2-1 90,6-20 359,-12 11-89,-8 10-270,0 27-360,-17 4-2968,4 18 3238,-15-18 0,17 5 0,2-16 0</inkml:trace>
  <inkml:trace contextRef="#ctx0" brushRef="#br0" timeOffset="65149">20539 9760 18057,'-19'28'2968,"-1"11"-2878,1 3-90,12-10 0,3 1 0,4 10-90,11-13 0,6-3-987,25 4 312,-14-20 1,3-3-2204,19 1-405,-21-15 0,-2-6 3373,15-18 0,-12 6 0,-13-2 0</inkml:trace>
  <inkml:trace contextRef="#ctx0" brushRef="#br0" timeOffset="65293">20794 9818 16797,'29'-21'-2406,"1"-5"0,-8 23 0,-5-5 0</inkml:trace>
  <inkml:trace contextRef="#ctx0" brushRef="#br0" timeOffset="65449">20774 9818 20485,'32'45'-936,"0"0"1,0 0 0,1-5-1,-1-2 1,-7-4 935,-3 13 0,-3-25 0,-10-4 0</inkml:trace>
  <inkml:trace contextRef="#ctx0" brushRef="#br0" timeOffset="65617">21265 10093 20305,'0'50'1170,"8"-2"-4498,3-9 3328,0-8 0,-2-12 0,-9-10 0</inkml:trace>
  <inkml:trace contextRef="#ctx0" brushRef="#br0" timeOffset="66945">23303 9956 6633,'20'0'4947,"-10"0"-2608,-1 0-270,-9 0-180,9 0-450,-7 8-360,16 12-449,-8 19-540,-4-11 0,-1 3-45,0 7 0,-1 2-90,0 1 0,1-1-540,-1 0 1,3-2-991,1-6 1,3-5-7331,9 4 8905,8-14 0,-15-17 0,5 0 0</inkml:trace>
  <inkml:trace contextRef="#ctx0" brushRef="#br0" timeOffset="67212">23675 10073 17697,'0'30'1034,"0"-1"1,9 21-990,-5-20 0,3-3-45,21-3-180,3 2-180,8-26 0,0-18 270,-8-3 180,-12-27 90,-10 6-180,-9-6 90,0 27-270,-18 3-809,5 10-2969,-15 5 3958,8-5 0,10 8 0,1 0 0</inkml:trace>
  <inkml:trace contextRef="#ctx0" brushRef="#br0" timeOffset="67513">24048 9995 19676,'0'48'989,"-9"-7"-1034,7-8 0,2-1 45,0 12-90,19 4-539,12-28-91,8-20-89,0-20 449,-8-19 315,-16 14 0,-2 0 135,-2-25-90,-2 2 90,-9 26-180,-18-4-810,-4 15-4856,-17 0 5756,9 2 0,10 9 0,11 0 0</inkml:trace>
  <inkml:trace contextRef="#ctx0" brushRef="#br0" timeOffset="67786">24361 9799 19046,'0'39'90,"0"0"-450,0-8-269,18-12-541,-5-10 1,24-9 359,-15-17 810,-3-5 180,-10-17 360,-9 8-270,0 3-270,0 26-1169,-18-5 1169,5 16 0,-6-9 0,10 0 0</inkml:trace>
  <inkml:trace contextRef="#ctx0" brushRef="#br0" timeOffset="67996">24714 9799 19856,'0'48'1349,"0"-20"0,0 3-1214,1 7 0,-2 2-180,-2 4 0,-3 1-1229,-3 4 1,-1 0 643,0 1 1,-2-2-675,-6-2 0,-1-3-2262,8-10 0,0-5 3566,-9 10 0,12-30 0,8-8 0</inkml:trace>
  <inkml:trace contextRef="#ctx0" brushRef="#br0" timeOffset="68245">24753 10230 20575,'0'50'990,"0"-2"-990,9-17 0,11-12 0,10-10 0,9-9-90,-8-9 180,-3-10-90,-17-12 90,-2-8-180,-9 8-360,0 20-2069,-9 5-7312,-2 15 9140,-9-18 1,10 7 0,1-7 0</inkml:trace>
  <inkml:trace contextRef="#ctx0" brushRef="#br0" timeOffset="68703">25439 9838 23004,'-10'35'269,"1"0"1,-2-6 0,2 1-270,2-2 0,3 0 0,4 22-90,20-8-989,10-5-1350,18-26-5306,2-11 7735,0-20 0,-19 7 0,-14-5 0</inkml:trace>
  <inkml:trace contextRef="#ctx0" brushRef="#br0" timeOffset="68874">25714 9819 21565,'39'-29'-1529,"0"-1"-2699,0-1 4228,-8-6 0,-12 24 0,-10-4 0</inkml:trace>
  <inkml:trace contextRef="#ctx0" brushRef="#br0" timeOffset="69037">25732 9838 23274,'22'42'-882,"-1"0"1,0 0-1,-4-2 1,-1-2-1,-3-7 882,5 0 0,-16-12 0,6-10 0</inkml:trace>
  <inkml:trace contextRef="#ctx0" brushRef="#br0" timeOffset="69362">26027 9995 19676,'29'0'899,"1"0"-899,9-9 0,-8-2 90,6 0 180,-15 3 540,-3 25 89,-10 5-179,-9 26-1,0 2-723,0-16 1,0-1 183,0 20-288,0-20 1,0-1 107,0 1 90,0-5-360,17-19-540,-4-9-1079,16-9-1802,-1-11 3691,-15-10 0,4 8 0,-17 5 0</inkml:trace>
  <inkml:trace contextRef="#ctx0" brushRef="#br0" timeOffset="70705">13503 10367 13379,'-28'20'4408,"6"-1"-3958,-6 10-360,9-7-90,8 15-90,2-7-90,9 1-90,26-3 0,7-17 315,-5 1 0,3 2 0,-1-4 0,-1 2-45,-3 6 0,-2 3 360,15 18-1,-20 9-269,-10-7-269,-9-1-2790,-9-12 2969,-10-26 0,5 4 0,-3-14 0</inkml:trace>
  <inkml:trace contextRef="#ctx0" brushRef="#br0" timeOffset="70856">13484 10446 19676,'37'-9'-7106,"5"-11"7106,-17 5 0,0 0 0,5-7 0,-13 5 0</inkml:trace>
  <inkml:trace contextRef="#ctx0" brushRef="#br0" timeOffset="71112">13778 10367 16707,'0'48'2384,"3"-19"0,3 1-2294,3 0 0,1 1-45,0 3 0,2-1-90,5-6 0,3-3-225,19 6-540,3-13-449,-3-34 449,-11-13 765,-21 2 0,-3-3 45,2 0 0,-3 1 180,-12-20-90,-11 4-90,-19 24-90,-11 3-3148,0 10 3238,11 9 0,19 0 0,11 0 0</inkml:trace>
  <inkml:trace contextRef="#ctx0" brushRef="#br0" timeOffset="71403">13994 10093 18776,'28'9'-180,"-6"1"0,15 1-269,-7-2 89,1-18 90,-3-10 180,-17-12 180,-2-8 0,-9 0 0,-1 17-90,-7 5-90,-12 17-2429,-2 0 2519,-6-9 0,17 7 0,3-7 0</inkml:trace>
  <inkml:trace contextRef="#ctx0" brushRef="#br0" timeOffset="71596">14327 9877 18416,'0'48'1304,"0"-19"1,0 1-1215,0 8 0,0 2-1369,0 8 0,0 2 1189,0 4 0,0 1-360,0 0 1,0-1-991,-1 1 1,2-3-3477,2-14 1,2-4 4874,6 14 0,0-31 0,-2-17 0</inkml:trace>
  <inkml:trace contextRef="#ctx0" brushRef="#br0" timeOffset="71837">14523 10328 19316,'11'41'989,"6"5"-989,-6-33-359,17 5-1,3-27 0,8-11 270,-17-19 180,-5-2 90,-17 2-90,0 10 0,-9 18-450,-10 3-3778,-3 8 4138,-6 8 0,17-6 0,2 7 0</inkml:trace>
  <inkml:trace contextRef="#ctx0" brushRef="#br0" timeOffset="72674">15542 9956 12210,'-31'-9'6296,"12"15"-5396,1-12-91,7 15-179,1-1-90,1 21-270,0-5-90,7 30-91,-7-21 1,9 15-90,0-18 0,9-2 0,2-8 90,0-9-90,6-2 0,-15-9 90,16 0-90,-16 0 0,7 0 90,-9 0 0,0 0-180,0 8 270,0-5-180,0 5 0,0-8 0,0 0 0,8 0 0,-5 0 90,5 0-90,-8 0 90,0 0-180,9 0 180,-7 0-90,7 0 90,-9 0 0,9 9-90,-7-7 180,6 7-180,-8-9 0,9 0 0,-7 0 0,16 0 0,-7 0 90,8 0-90,1 0-270,-1-9-989,1-10-1440,0-3-6206,-1-24 8905,1 13 0,-9 3 0,-3 12 0</inkml:trace>
  <inkml:trace contextRef="#ctx0" brushRef="#br0" timeOffset="72897">15797 9917 19496,'30'-31'-2159,"-1"3"0,-19 17 0,-1 2 1</inkml:trace>
  <inkml:trace contextRef="#ctx0" brushRef="#br0" timeOffset="73073">15796 9936 22644,'13'44'0,"1"1"0,-1-1 0,-3-5 0,0 0 0,0-4-855,4 1 1,1-4-1170,-1-6 0,0-2 2024,8 15 0,-3-19 0,-10-12 0</inkml:trace>
  <inkml:trace contextRef="#ctx0" brushRef="#br0" timeOffset="73305">16228 10073 21565,'0'39'1709,"9"1"-1619,1 8-1080,1-7-1348,7-2-4139,-7-11 6477,8-17 0,-8-2 0,-2-9 0</inkml:trace>
  <inkml:trace contextRef="#ctx0" brushRef="#br0" timeOffset="73920">16620 9525 21205,'0'33'689,"0"1"1,4 9 0,1 1-645,-4 5 0,0 2-873,1-12 1,2 0 0,-2 1 767,-1-1 0,-1 1 0,-1-1-435,1 11 1,0 0-533,5-1 0,-1-3-1402,-4-13 1,2-5 2566,16 12 1,-16-23 0,7-17-1</inkml:trace>
  <inkml:trace contextRef="#ctx0" brushRef="#br0" timeOffset="74297">16973 9701 21835,'-1'46'809,"-7"-20"-809,7 5 0,0 1-90,-8 1-360,26 15-899,5-27-990,17-3-3507,1-18 5846,-1-18 0,-17 14 0,-5-13 0</inkml:trace>
  <inkml:trace contextRef="#ctx0" brushRef="#br0" timeOffset="74705">17168 9603 14459,'0'0'0</inkml:trace>
  <inkml:trace contextRef="#ctx0" brushRef="#br0" timeOffset="76270">17129 9603 10591,'11'-20'4317,"7"9"-3237,-16 3 89,15-1-89,-15 7-271,16-16-449,2 16 0,10-15-180,9 6-90,-15-2 0,0-2-180,18-7 90,-18 8 0,-1 0-450,8-6-1439,-3 9-3328,-17 2 5217,-2 9 0,-9 0 0,0 0 0</inkml:trace>
  <inkml:trace contextRef="#ctx0" brushRef="#br0" timeOffset="76470">17404 9583 17517,'0'40'3598,"0"7"-3508,0-5-303,-1-14 1,2 0-598,7 14-1658,3 6-2929,0-18 5414,7-10 1,-16-11 0,7-9-1</inkml:trace>
  <inkml:trace contextRef="#ctx0" brushRef="#br0" timeOffset="77120">17659 9603 20485,'30'11'270,"7"-2"-180,-24-9 180,13 0 0,-24 8-180,7 3-90,-9 26 90,0-4 45,0-5 0,0 0 44,0 5-179,0 4 90,0-17 0,9-9-719,10-3-1170,3-25-3238,15 4 5037,-15-15 0,-2 17 0,-12 2 0</inkml:trace>
  <inkml:trace contextRef="#ctx0" brushRef="#br0" timeOffset="87833">14327 12170 7713,'-20'0'3058,"0"-8"-2518,10 5-1,-8-14-359,16 15-180,-7 2 0,1-7 180,5 14-270,-5-16 180,16 9 90,3 0-90,9 0 0,8 0 90,-6 9-180,24 2 270,-5 0-136,-12-7 1,1 0-45,7 1 0,2-1-539,1-3 0,1 0 449,7 4 0,2-1 0,-1-3 0,0-2 45,4-3 0,1-1-45,-4 0 0,0-1-45,3 1 0,1-1 135,-5 2 0,0 0-90,-4-1 0,-1 1 0,0 3 0,-1 0-360,-4-4 0,0 1 360,0 4 0,1 0 45,3-3 0,1-3-45,-4 1 0,0 0 0,4-1 0,0 1 0,-5 0 0,0 1 0,0 3 0,0 2 45,-4-1 0,0 0-217,-1-1 1,-1 2 171,-3 3 0,-1 1 0,0 0 0,1 1 0,4-1 0,0 0 0,-4 0 0,0-1 0,9-3 0,-1-2 0,-8 1 0,1 0 0,7 4 0,0 1 90,-7 0 0,-1 1-90,4-1 0,-1 1 0,17 11-45,-21-11 0,-1-1 135,13 6-219,-12-2 0,-1-1 129,13-6 0,-13 3 0,1-1 0,21-4 45,-21 0 0,1 0-45,0 0 0,-1 0 0,21 0 0,-22 0 0,0 0 45,2 0 0,-1 0-45,1 0 0,1 0 0,7 0 0,1 0 53,-5 0 1,1 0-54,8 4 0,1 1 0,-3 0 0,-1 1 270,4-1 0,-1 1 0,-4 3 0,0-1-180,1-6 0,-1-2 44,0 5 1,0-1-135,1-3 0,-1-2 45,-4-3 0,-1-1 116,0 0 1,0-1-162,-4 1 0,-2-1 90,23-2-992,-4 8-4855,-7 0 5803,-10 0 1,-10 0 0,-12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27:57.50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2920 13895 13919,'-30'2'2788,"10"22"-2338,11-2-360,12 5 0,3 5-45,-1 10 0,1 3 45,7 4 0,2 2-868,-5-15 0,0 1 0,1-1 538,4 0 0,2 0 1,-1-1-661,4 11 1,1-3-1147,2-6 0,2-4 2046,0-12 0,-2-3 0,1-1 0,2-17 0</inkml:trace>
  <inkml:trace contextRef="#ctx0" brushRef="#br0" timeOffset="284">3469 14071 11400,'0'48'1934,"-1"-19"0,2 1-1844,2 1 0,3-1-135,2 1 0,3-3 135,20 2-90,8-12-450,0-36 91,1-12 359,-28 2 0,-3-3 90,1 1 0,-2-1-1,-7-4 1,-2 3 360,1-1-270,-27 7-180,3 26-90,-24 8-1079,9 12-5847,9 2 7016,10 6 0,12-17 0,8-2 0</inkml:trace>
  <inkml:trace contextRef="#ctx0" brushRef="#br0" timeOffset="609">3822 13915 14549,'0'29'239,"0"0"1,-1 1 0,2-1-330,16 21-1349,5-19-540,26-14 450,2-34 932,-24 3 1,-2-3 685,-3-6 1,-3-4 554,-2-2 0,-3-1 1514,-3-20-449,-1 11-899,-9 11-180,-17 17-361,-14 2-179,-19 9-90,0 0-350,11 0-5227,10 0 5641,10-8 0,8 5 1,2-5-1</inkml:trace>
  <inkml:trace contextRef="#ctx0" brushRef="#br0" timeOffset="950">4429 13601 14819,'0'20'2248,"0"8"-2248,-8-6-180,5 15-359,-14-33-811,15 11-449,2-23 720,20-1 899,10-2 450,9 0 2159,-8 2-271,-3 9-988,-8 9-631,-10 19-269,-1 14-270,-9 8-1439,0-2-6656,0-18 8095,-9-10 0,7-11 0,-7-9 0</inkml:trace>
  <inkml:trace contextRef="#ctx0" brushRef="#br0" timeOffset="3067">4273 14797 10051,'-20'0'2789,"0"-9"-2160,1 7 1,-1-7-90,-8 9-271,6 0 1,-6 0-180,8 0 0,1 0 180,8 26-180,2-2-135,8 3 0,2 3 45,-1 11-90,0-2 270,9-19-270,10-11-270,3-18-449,-2-19 269,-3-14 540,-16 13 0,0-1 0,17-11 270,-16 4 449,7 26 1,-1 2-360,3 18-180,18 2-90,-8 9 0,-1-10-90,-3-1-630,-6-26-1349,9-5-2069,-9-26 181,-3-2 3867,-8 9 0,0 12 0,0 21 0</inkml:trace>
  <inkml:trace contextRef="#ctx0" brushRef="#br0" timeOffset="3342">4351 14581 9242,'30'0'4227,"-1"0"-3147,-10 9 269,1-7-450,0 15-269,-10 3-450,-1 2-90,0 6 0,-7-8-90,7-10-450,-9-1-539,0-35 179,0-7 675,0 0 0,0-1 45,0-10 90,8-1 180,3 34 90,18 2-180,-8 9-90,17 0-90,-17 0-2878,8 0 2968,-10-17 0,-8 12 0,-2-12 0</inkml:trace>
  <inkml:trace contextRef="#ctx0" brushRef="#br0" timeOffset="3775">4704 14307 15538,'21'0'810,"6"-9"-630,-16-2-450,8-17 0,-8 6 270,6 2 0,-14 3 0,5 15 90,-8-7-90,0 9 1169,0 0-1169,9-9 0,2-10-90,9-3-989,-1-6-1170,-8 17-3867,-2 2 6116,-9 9 0,0 0 0,0 0 0</inkml:trace>
  <inkml:trace contextRef="#ctx0" brushRef="#br0" timeOffset="3959">4762 14013 17607,'-2'39'2878,"13"9"-2833,7-19 0,4 1-761,-2 0 0,1 1-184,3 3 1,0-1-992,-4-6 1,-1-4 1890,11 8 0,-10-14 0,-11-17 0</inkml:trace>
  <inkml:trace contextRef="#ctx0" brushRef="#br0" timeOffset="4092">5135 14091 16168,'11'41'-1260,"-2"-4"1260,-1-26 0,-6-2 0,7-9 0</inkml:trace>
  <inkml:trace contextRef="#ctx0" brushRef="#br0" timeOffset="4211">5076 13934 11850,'-11'0'-1829,"2"0"0,9 0 0</inkml:trace>
  <inkml:trace contextRef="#ctx0" brushRef="#br0" timeOffset="4709">5056 13915 18776,'29'31'15,"0"1"0,0-1 0,0 1 0,6 5 0,0-1 0,-5-9-285,9-7-359,1-12-91,-1-8-449,-9-17-450,-1-13-90,-19-21 764,-4 18 1,-3-1 449,-2-1 0,-2 0 540,2-4 0,-2 0-87,-2 4 1,-3 0 1120,-3 1 1,-1 1-40,0 2 1,-2 3 218,-16-5 90,8-2-270,9 51-359,11 5-405,8 7 0,4 3-570,2 4 1,2 0 299,8 0 0,0 0-43,-4-5 1,2-2-48,5-6 0,2-4-159,13 1-605,6-10 269,-18-27 180,-2-3 360,-17-10 0,-2-6 971,-9 24-791,0-4 527,0 17-707,0 0-90,9 8-1888,10-5-7853,12 5 9657,8-34 1,-17 20 0,-5-21 0</inkml:trace>
  <inkml:trace contextRef="#ctx0" brushRef="#br0" timeOffset="4971">5919 13405 18596,'-20'20'900,"9"-1"-990,3 1-900,16-9 271,12-3 629,2-8 90,6-8 180,0 6 1079,-6-7-90,7 18-359,-10 10-450,1 20-270,-9 11-810,-3 1-6296,-8-12 7016,0-20 0,0-10 0,0-9 0</inkml:trace>
  <inkml:trace contextRef="#ctx0" brushRef="#br0" timeOffset="10159">3645 15718 13919,'9'39'719,"-8"-11"1,0 1-540,17 23-956,-9-11 1,1 3 820,0-8 0,2 0-245,5 4 0,3-2 155,3-6 0,2-5 90,0-10 0,2-4 243,6-1 1,2-6-334,-1-8 0,0-5-540,-4-5 1,0-4-496,5-7 1,-2-4-1035,-6-3 1,-4-1 2113,-2 0 0,-3 3 0,2-3 0,-12 14 0</inkml:trace>
  <inkml:trace contextRef="#ctx0" brushRef="#br0" timeOffset="10412">4194 15874 9062,'-20'0'5037,"1"-8"-4587,8 6-1,2-16-179,18 7-270,19-8 180,14-1 90,8 9 360,-2 3-181,-9 8 181,0 17-180,-8 13-360,-12 12 0,-13-14 0,-3 0-180,-3 14-1260,0-3-4496,0-11 5846,-9-17 0,7-2 0,-7-9 0</inkml:trace>
  <inkml:trace contextRef="#ctx0" brushRef="#br0" timeOffset="14359">5135 15561 15538,'28'-39'450,"-6"-9"-405,-4 27 0,1 0-45,-4-3 0,1 1 0,14-8-270,-2 3-2069,-8 8-3957,0 1 6296,-10 8 0,-1 2 0,-9 9 0</inkml:trace>
  <inkml:trace contextRef="#ctx0" brushRef="#br0" timeOffset="14571">5194 15149 17427,'-3'37'630,"6"13"-585,9-20 0,4 1-270,-1 8 0,1-1-810,-1-7 1,0-1-1485,0 0 1,-2-2 2518,7 12 0,-9-21 0,-2-10 0</inkml:trace>
  <inkml:trace contextRef="#ctx0" brushRef="#br0" timeOffset="14852">5449 15326 14459,'28'28'1709,"2"3"-1709,1-1 0,6-10 90,-7-12-90,1-16 0,-3-12 0,-17-10 90,-2-18 0,-9 6 90,-9 12-270,-11 4 90,-2 23-90,-15-5-1529,16 8-6567,-8-9 8186,19 7 0,1-7 0,9 9 0</inkml:trace>
  <inkml:trace contextRef="#ctx0" brushRef="#br0" timeOffset="15252">5703 15110 14459,'40'28'2159,"-1"3"-2070,-11-12 1,0 1 90,-1 4 0,-1 0-135,3 1 0,1 0-475,-1 5 0,-2-1 520,-6-8 0,-1-1-13,0 5 0,0-4 13,8-8-278,-17 5-891,-3-18 269,-34-44 315,11 18 1,-3-2 494,0-3 0,-3-2 0,2-2-45,-3-14 0,2 0-325,1 9 0,1 0 819,7 0 1,3 4 1123,-3 3-583,20 7-1,21 35-359,20 10-271,-24-5 1,-1 3-225,-5 6 0,-1 2-45,9 16 0,-17 7-360,-3-18-838,-8-1-4109,-8-10 5217,-12-16 0,7 3 0,-5-15 0</inkml:trace>
  <inkml:trace contextRef="#ctx0" brushRef="#br0" timeOffset="15427">6056 14816 17787,'31'37'854,"-8"-21"1,-1 1-810,-5 7 0,-1 0-630,8-8 0,0-2-4002,6 15 4587,7-19 0,-23-1 0,3-9 0</inkml:trace>
  <inkml:trace contextRef="#ctx0" brushRef="#br0" timeOffset="15567">6056 14620 14998,'-11'20'-540,"11"-9"1,2-3-1,7-8 1</inkml:trace>
  <inkml:trace contextRef="#ctx0" brushRef="#br0" timeOffset="15727">6311 14561 17157,'19'48'900,"1"-6"-1440,8-3-2428,-6-11-3509,15-17 6477,-15-20 0,-2 5 0,-12-13 0</inkml:trace>
  <inkml:trace contextRef="#ctx0" brushRef="#br0" timeOffset="15992">6526 14365 18327,'0'29'1079,"0"-7"-1349,18 6-1349,-5-9 270,24-8 1079,-6-2 180,8-9 1169,-9 0 450,7 0-269,-15 17-631,6 5-359,-17 26-270,7-6-2608,-16-3 2608,6-11 0,-8-17 0,0-2 0</inkml:trace>
  <inkml:trace contextRef="#ctx0" brushRef="#br0" timeOffset="36196">18168 6212 16887,'37'-19'1440,"5"-1"-1396,-10 10 1,3 1 0,0-5 0,0-1-494,0 4 1,0 0 313,-5-3 0,-2 0-1913,20-5-4339,-17-1 6424,-12 0 0,-10 9 0,-9 3 1</inkml:trace>
  <inkml:trace contextRef="#ctx0" brushRef="#br0" timeOffset="36388">18521 5781 15448,'-31'31'1934,"20"-5"0,3 2-1664,-1 24-1237,8-10 0,2 3 922,-1 0 0,0 0-1014,-1 0 0,2-1-1055,3-8 1,1-2 2236,6 14 0,0-29 1,-3-10-1</inkml:trace>
  <inkml:trace contextRef="#ctx0" brushRef="#br0" timeOffset="36630">18717 6193 14369,'11'41'3238,"6"5"-3238,-6-24-90,17-3-720,-6-10 271,15-26 359,-15-5 270,-2-26 90,-12 6-90,-8 12 90,-17 4-360,-5 15-810,-26 0-3867,15 2 4857,-4 1 0,26 5 0,3-5 0</inkml:trace>
  <inkml:trace contextRef="#ctx0" brushRef="#br0" timeOffset="37038">18913 6016 11580,'28'18'5397,"-6"-5"-5082,-3 7 0,-1 6 45,4 24-136,-7-21 1,-2 3-135,-7 5 0,-1 2-359,4-4 0,-1 0 269,-6-4 0,-2-1 64,9 17-694,-9-27 630,0-11-90,0-27-90,0-12 135,0-2 0,0-4-362,0-3 0,0-2 362,0-8 0,0 0 0,0 3 0,0 2 135,0 4 0,0 2 794,0-12-74,9 22-91,2 28 271,17 19-360,-6 20-361,6 3-89,-17 6 0,-2-9 675,-9-9-1485,0-1-1349,0-18-2788,0 6 4767,-9-15 0,7 7 0,-7-9 0</inkml:trace>
  <inkml:trace contextRef="#ctx0" brushRef="#br0" timeOffset="37189">19305 5899 19496,'11'41'1979,"6"5"-2969,-15-24-3687,16 6 4677,-7-17 0,0-2 0,-3-9 0</inkml:trace>
  <inkml:trace contextRef="#ctx0" brushRef="#br0" timeOffset="37321">19324 5918 12570,'0'0'0</inkml:trace>
  <inkml:trace contextRef="#ctx0" brushRef="#br0" timeOffset="37488">19560 5840 17967,'0'39'3328,"0"0"-3508,8 1-180,-6-1-1979,25-17-1528,-6-5 3867,19-34 0,-19 12 0,-3-12 0</inkml:trace>
  <inkml:trace contextRef="#ctx0" brushRef="#br0" timeOffset="37755">19854 5664 19496,'0'47'2518,"0"4"-2608,0-10-89,0 5-361,0-33 180,17 4 180,5-17 180,8 0 180,-1 0 270,-10 9 359,-8 19-449,-2 14-315,-9-14 0,0 2-585,0 5 1,0-2-8726,-9 10 9265,-11 3 0,7-35 0,-4-2 0</inkml:trace>
  <inkml:trace contextRef="#ctx0" brushRef="#br0" timeOffset="38338">18011 6898 18327,'42'-10'427,"-1"1"0,-1 0 0,3 0 1,3-2-406,0 1 1,3-2-1,2-1 1,1 0-651,-3 2 0,2 0 0,0-1 1,1-1-1,0 0 643,-6-1 0,0 0 0,0 0 0,1-2 0,-1 1 0,0 0-424,0 1 1,1-1 0,-1 1 0,1-1 0,-2 0 0,1-1 246,6-3 0,-1-1 0,1 0 0,-2 0 0,-1 1-288,-4 3 0,-1-1 1,0 2-1,-2-1 0,-1 0-944,3-4 0,-2 0 0,-1 0 0,-1 3 1394,5 2 0,-2 2 0,-5 0 0,-5-2 0,-5 2 0,7 4 0</inkml:trace>
  <inkml:trace contextRef="#ctx0" brushRef="#br0" timeOffset="38679">18756 5781 20215,'39'-9'-1844,"1"7"0,-19-6 0,-3 8 1</inkml:trace>
  <inkml:trace contextRef="#ctx0" brushRef="#br0" timeOffset="56060">19089 7447 16977,'-19'11'1080,"-1"-2"-990,0-9 0,1 8-90,-10 12 0,8 2-90,-8 6 90,10-17-450,8-2 450,2-9-450,9 0-179,9 8 359,11-5 270,10 14 180,1-15-180,-3 16 179,-9 1 91,-8 3 90,-2 15-180,-9-7 0,0 18-180,-9-15 90,-2 4-270,-8-17-1799,-1-10-7196,1-1 9175,-1-26 0,9 12 0,2-12 0</inkml:trace>
  <inkml:trace contextRef="#ctx0" brushRef="#br0" timeOffset="56368">19285 7486 18506,'0'39'1170,"0"1"-1080,0-1-180,0-9-90,0 7-540,18-24-1438,3 5-5128,19-18 7286,-1-9 0,-17 7 0,-5-7 0</inkml:trace>
  <inkml:trace contextRef="#ctx0" brushRef="#br0" timeOffset="56517">19579 7388 15088,'11'29'3418,"-2"1"-3418,-9 9-1259,0-8-6297,0-3 7556,9-17 0,-7-2 0,6-9 0</inkml:trace>
  <inkml:trace contextRef="#ctx0" brushRef="#br0" timeOffset="56643">19599 7408 11940,'0'0'0</inkml:trace>
  <inkml:trace contextRef="#ctx0" brushRef="#br0" timeOffset="57134">19775 7427 13919,'20'11'1529,"-1"-2"-1439,1-26 0,0 4-180,-10-24 180,-1 15 90,-9-7 90,0 19 359,0 1 1,0 9 90,0 26-181,-9-11-269,7 40-270,-6-31 0,8 13 90,8-18-90,3-8-540,18-20 1,1-12-1,9-19 540,-19 16 0,-1 1 0,21-10 450,-10 5 269,-2 19 181,-8 18-91,-9 10-89,6 12-360,-15 8-450,7 0-180,-9-17 0,9-5-1889,-7-17-1618,16-17-4319,-8-22 8096,1-14 0,-2 12 0,-9 15 0</inkml:trace>
  <inkml:trace contextRef="#ctx0" brushRef="#br0" timeOffset="57243">20285 7271 14639,'11'28'3777,"6"-6"-3866,-15 6-1171,16-8-3237,1-9 4497,3-3 0,-2-8 0,-12 0 0</inkml:trace>
  <inkml:trace contextRef="#ctx0" brushRef="#br0" timeOffset="57609">20520 7173 20215,'0'29'749,"0"0"1,4 1 0,1-1-840,-3 21-90,15-2 0,3-26-629,2-5-270,15-17 269,-16-17 180,8-5 540,-10-17 180,-8 0 90,-2 8 360,-9 3 90,0 17 449,0 11-359,0 20-361,0 19-449,9 2 90,2-1 90,17-12-449,-6-17-991,15-11-808,-16-20-5488,8-19 7646,-18-2 0,-3 10 0,-8 14 0</inkml:trace>
  <inkml:trace contextRef="#ctx0" brushRef="#br0" timeOffset="58351">19618 7035 20845,'0'0'0</inkml:trace>
  <inkml:trace contextRef="#ctx0" brushRef="#br0" timeOffset="59212">18188 7937 16528,'28'-20'-8276,"3"1"8276,17-1 0,-24 9 0,2 3 0</inkml:trace>
  <inkml:trace contextRef="#ctx0" brushRef="#br0" timeOffset="59693">18109 8937 12390,'0'10'2878,"0"-1"-2788,9-9-1349,11-9 1259,10-1 0,-8-1 0,-5 2 0</inkml:trace>
  <inkml:trace contextRef="#ctx0" brushRef="#br0" timeOffset="70246">18991 8917 12210,'11'11'2429,"-2"-2"-1980,-18 8-179,-2-4 0,-17 15-90,6-8-180,-6-1 0,8 1-450,1-18 450,8 5-180,2-16 180,35 9 0,-2 0 180,15 0-90,-19 0 90,-11 9-180,-9 28 0,-18-2 0,13-3 0,-3 1-180,-10-11 0,-1-3-1889,-3 12-3687,3-14 5756,28-43 0,-5 20 0,13-20 0</inkml:trace>
  <inkml:trace contextRef="#ctx0" brushRef="#br0" timeOffset="70731">19285 8937 14099,'0'28'1889,"0"11"-1709,0 11-90,0-17 0,0 2-661,0-1 0,0 1 571,0 5 0,0-1-33,0-4 1,0-1 32,0-3 0,0-3 398,0 20-488,-9-35-360,7 2-359,-6-23 1241,8-10-1241,0-21 494,3 2 0,2-4-301,0-4 0,1-2 571,3-6 0,2 0 45,-2 6 0,1 4 42,4 11 0,1 3 857,7-8-269,6 29-91,0 16-89,-6 12-90,6 10 1056,-17 10-1326,-2-10 288,-9 7-378,0-24-269,0 13-721,0-15-2248,-9 0 3238,-2-2 0,0-9 0,2 0 0</inkml:trace>
  <inkml:trace contextRef="#ctx0" brushRef="#br0" timeOffset="71113">19736 8937 15448,'-9'28'1080,"-2"-6"-1080,0 6 0,3 0 0,17-6 90,10-2-180,3-12-180,15-16-270,-15-12 540,6-10 90,-17-10-180,-2 10 270,-9 2-90,0 17 0,-18-7-270,5 16-1169,-15-7-4498,8 1 5847,9 5 0,3-5 0,8 8 0</inkml:trace>
  <inkml:trace contextRef="#ctx0" brushRef="#br0" timeOffset="71464">20050 8780 13829,'10'50'3688,"-1"-2"-3418,-9-9-360,0-9 180,0-10-180,0-11-180,0-9-360,0 0 91,9-18-271,-7-12 675,10 6 0,2-2 135,-8-4 0,1 1 0,11 7 0,1 3 180,12-18 810,8 17-181,-8 9-89,6 2-181,-16 9-359,16 0-90,3-8-90,1-3 45,-13 1 0,1 0-584,12-1-2700,7-6 3239,-18 15 0,-10-7 0,-11 9 0</inkml:trace>
  <inkml:trace contextRef="#ctx0" brushRef="#br0" timeOffset="71663">20539 8407 17787,'-10'44'2249,"-8"-7"-2249,16 7 0,2 6-867,-4-10 0,-1 0 417,5 1 1,0-1-888,0-5 1,0-3-7479,9 7 8889,11-19 1,-7-11 0,4-9 0</inkml:trace>
  <inkml:trace contextRef="#ctx0" brushRef="#br0" timeOffset="71939">20814 8584 19406,'0'39'1259,"0"9"-1439,-9-24 0,7 11-359,-7-24 179,27-1 270,-5-1 180,24-9 0,-24 9 450,13 2-1,-24 17-269,7 3-270,-18 16-1619,-11-5-8212,-10-3 9005,-18-19 1,24-12 0,-2-8 0</inkml:trace>
  <inkml:trace contextRef="#ctx0" brushRef="#br0" timeOffset="74663">18070 10563 16168,'50'0'225,"-17"0"0,0 0-540,-3 1 0,1-2-2834,7-3 1,2 0 3148,1 3 0,-3-1 0,5-6 0,-8 8 0</inkml:trace>
  <inkml:trace contextRef="#ctx0" brushRef="#br0" timeOffset="95317">19070 10504 16797,'0'20'810,"0"0"-450,0 8-360,0-6 270,0 6-91,8 0-89,-6 3 90,7 8-90,-9 0 0,0 0-90,0 1 90,0-1 0,0-9-180,0-1 270,0-18-270,0 6 90,9-15 90,-7 7 90,7-9-180,-9 0-180,0 0 90,0-9-90,0-28-90,9-15 225,-9 6 0,2-4 0,6 5 0,1-1-518,-4-8 0,1 1 563,3 7 0,2 3-212,-1 2 0,-1 3 212,2-12 90,7 22 90,-8 19-1,19 9 91,-7 0 1175,15 9-1175,-16 10 556,8 3-467,-18 15-179,-3-15-90,-8 15 0,0-15-90,-9 23 0,-10-21-540,-12 13-719,-8-17-2519,9-9 3778,1-2 0,18-9 0,3 0 0</inkml:trace>
  <inkml:trace contextRef="#ctx0" brushRef="#br0" timeOffset="95668">19638 10250 16258,'0'39'1169,"-9"-9"-989,7 7-180,-7-6-90,18-1 270,11-10 0,2-11-180,15-18-270,-16-11 270,8-10 0,-19-1 180,-1-6 0,-9 16-90,-9 10-90,-19-5 0,-5 23-1260,-6-16-6385,11 9 7645,8-8 0,9 5 0,3-5 0</inkml:trace>
  <inkml:trace contextRef="#ctx0" brushRef="#br0" timeOffset="96036">19991 9877 19316,'11'29'3508,"-3"19"-3373,-7-19 0,-2 3-135,1 6 0,0 2-575,0-1 1,0 0 439,0-3 0,0-2-503,0-4 0,0-1-2150,9 19-2552,-7-27 5340,16-3 0,-16-18 0,7 0 0</inkml:trace>
  <inkml:trace contextRef="#ctx0" brushRef="#br0" timeOffset="96171">20167 10191 19586,'11'50'899,"-2"-2"-2608,-9-26-4137,0-5 5846,0-17 0,0 0 0,0 0 0</inkml:trace>
  <inkml:trace contextRef="#ctx0" brushRef="#br0" timeOffset="96427">20187 10191 18327,'39'-21'539,"0"0"1,0 0 0,-1 1-1,0 1 1,-7 3-450,8-3-180,3-1-2249,-3 1-4137,-11-1 6476,-8 0 0,-9 9 0,-3 3 0</inkml:trace>
  <inkml:trace contextRef="#ctx0" brushRef="#br0" timeOffset="96644">20520 9779 18776,'-6'30'1109,"1"-1"1,0 4-1,1 2-974,4 3 0,0 2-135,0 0 0,0 1-180,0-2 0,0 0-989,5-4 0,-1-3-3868,-2 10 5037,7-5 0,-9-26 0,0-3 0</inkml:trace>
  <inkml:trace contextRef="#ctx0" brushRef="#br0" timeOffset="96795">20755 10093 17697,'0'39'2608,"0"0"-4137,0-8-5757,0-12 7286,9-10 0,-7-9 0,7 0 0</inkml:trace>
  <inkml:trace contextRef="#ctx0" brushRef="#br0" timeOffset="96909">20814 9858 13020,'0'11'0,"0"-3"0</inkml:trace>
  <inkml:trace contextRef="#ctx0" brushRef="#br0" timeOffset="97119">21029 10015 18686,'0'28'1979,"0"2"-1799,0 18-180,9-6 0,2 5-90,9-16-1079,-1-11-3059,10-12 4228,1-16 0,-8 5 0,-5-5 0</inkml:trace>
  <inkml:trace contextRef="#ctx0" brushRef="#br0" timeOffset="97384">21421 9956 20215,'-19'8'2789,"-1"3"-2789,9 9-180,3 8 270,8-6-360,17-2 90,-4-12 180,24-8 0,-15 9 180,6-7 0,-17 24 180,-2-4-270,-9 17-180,0 9-2609,-18-6 2699,-3-12 0,-1-13 0,4-17 0</inkml:trace>
  <inkml:trace contextRef="#ctx0" brushRef="#br0" timeOffset="97817">20206 9838 15988,'0'0'0</inkml:trace>
  <inkml:trace contextRef="#ctx0" brushRef="#br0" timeOffset="99176">22264 6389 14099,'-28'19'3688,"6"-17"-3238,2 14-181,12-14-179,34 18-90,24-1-891,-8-4 1,6-2 890,-10-5 0,1-1 0,1 0-30,0 2 0,0 1 0,0 0 0,0-2 0,0 1 0,-2 2 75,9 7 0,-5 3 207,-10-2 0,-5 3-252,-10 9 0,-6 4 45,-4-1 0,-6 1 135,-7 13 0,-5 2-30,2-14 0,-1 0 0,-2 1-462,-3 5 0,-2 1 1,-1-1 311,1-5 0,0 0 0,1 0 0,2-1 0,0 0 0,3-2-193,-2 7 0,6-3 103,9-7 0,5-3-180,24 11 180,-4-27 1,5-5 134,2-1 0,1-3-135,5-2 0,-1-2 135,-4 0 0,0 2 44,-5 3 1,-2 1 1109,11 6-839,-19 26-91,-11 13-179,-12-13 0,-3 4 0,-2 7 0,-4 2-486,0-14 0,-1 0 0,-1 1 336,0 2 0,0 1 1,1-1-31,-8 12 0,2-2 277,0-8 1,10-4-1537,33 2 359,11-21 675,6-16 1,5-4 314,-5-2 0,-1-1-89,4 4 0,-1 0 539,-7-5 0,-2 3 387,16 21-387,-13 12-360,-26-3 0,-3 5 0,3 6 0,-2 2-90,-3 8 0,-1 2-11,0-11 1,2 0 0,-2 1 10,-1-1 0,-1 1 0,1 1 30,2 3 0,1 2 0,0-1-30,-3-2 0,-1-1 0,0 1 59,3 3 1,1-1 0,-2 1 60,-4 0 0,-1 0 0,1 0 60,2-3 0,0-1 0,0 1-120,-2 0 0,-1-1 0,-1-1-60,-7 15 0,-2-3-222,5-7 0,-3-3-768,-9-7 1,-3-4-8842,-10 7 9791,-18-19 0,24-12 0,-2-8 0</inkml:trace>
  <inkml:trace contextRef="#ctx0" brushRef="#br0" timeOffset="99651">24224 6996 16078,'6'33'1529,"-1"0"0,0 1 0,-1 3-1379,-1 0 0,-1 2 0,1 1-1047,1 0 0,-1 0 1,1 0 896,2 0 0,1 0 0,0-1-480,-1 1 0,0-1 1,2-2-1365,4 5 0,4-4 1969,3-1 0,1-6 0,4-1 0,2-12 0</inkml:trace>
  <inkml:trace contextRef="#ctx0" brushRef="#br0" timeOffset="100034">24832 7349 15538,'-29'11'4947,"7"-11"-4317,-15-2-540,16-7 90,-16 26-180,15 5-90,-6 17 0,17-8 0,11-3-180,28-17-360,5-11 540,-5-7 1,1-5-91,12-19 225,-17 11 0,0 1 224,6-3 541,7 5-450,-15 17-270,15 8-180,-6 3-270,17 9-1979,2-9-6386,0-3 8725,-21-11 0,-2-2 0,-3 3 0,2-7 0</inkml:trace>
  <inkml:trace contextRef="#ctx0" brushRef="#br0" timeOffset="100171">25302 7192 19136,'-11'-30'810,"29"-7"-2250,6 6-1573,4 12 0,0-1 3013,-10-4 0,-3 0 0,13 0 0,-19-2 0</inkml:trace>
  <inkml:trace contextRef="#ctx0" brushRef="#br0" timeOffset="100359">25380 6604 18237,'-19'50'2653,"12"-14"1,3 2-2475,-2 2 1,3 1-180,6 8 0,3 2-948,-1-1 0,1-2-671,2-7 0,3-3-2834,3-8 1,1-2 4586,7 12 0,-3-21 1,-10-10-1</inkml:trace>
  <inkml:trace contextRef="#ctx0" brushRef="#br0" timeOffset="100917">25635 7114 18057,'29'2'0,"10"-13"-270,-7-28 180,-7 15 0,-4-2 180,-8-24-90,-3 21 0,-2 1 989,-8-4 630,0-5-629,0 34-181,-18 5-269,5 27-540,-7 10 90,12 2-90,17-1-180,19-21-629,13-10 449,-12-15 0,1-6 270,0-1 0,-1-4 45,2-2 0,-3-3 45,-7-3 0,-1 2 810,26 1 269,-24 5-89,-3 34-181,-10 13-584,-4-1 0,-1 1-225,-2 22 0,1-22 0,2-3-90,4-5-360,2-5-719,17-25 539,3-29 540,-12 12 0,1-3 90,0-6 0,-1-1 45,1 4 0,-1 3 945,12-11-1,-3 19-539,-17 20-450,7 20 0,-8 10-90,10 9-810,0-8-1168,8-12-2430,-6-10 4498,6-18 0,-17 7 0,-2-7 0</inkml:trace>
  <inkml:trace contextRef="#ctx0" brushRef="#br0" timeOffset="101044">26596 6742 19766,'30'-11'2428,"16"-7"-2518,4-1-585,-16 0 1,2-2-1890,4 1 1,-2-1 2563,-6-4 0,-3 2 0,10 1 0,-21 5 0</inkml:trace>
  <inkml:trace contextRef="#ctx0" brushRef="#br0" timeOffset="101234">26870 6232 17607,'-20'17'6926,"1"-4"-5847,8 42-719,5-26 0,3 3-270,10 15 0,4 4-90,-6-1 0,3 0-1329,5 0 0,2-2-21,-4-8 1,-2-2-3567,-4-3 1,0-2 4146,4 8 1,-9-12-1,0-21 1</inkml:trace>
  <inkml:trace contextRef="#ctx0" brushRef="#br0" timeOffset="228148">18991 12308 12840,'-19'-9'2608,"8"24"-1798,2 7-541,8 5 1,2 5-45,3 10 0,1 3-961,-5 4 0,2 2 736,3-12 0,2 1 0,-2-1 90,-3 11 0,-1 0-169,3-1 1,0-2 33,-3-16 0,-2-2-404,1 19 449,0-28-720,9-29-449,11-39 809,-10 14 0,1-3 360,1 2 0,1-2 0,-1 2 489,4-8 0,-1 3 230,-1 8 1,2 5 1094,13 1-735,-10 35-359,1 10-270,-1 29-91,1-4-404,-10-15 0,0-1-45,1 2 0,6-10-1349,3-12-1979,10-25-3328,9-14 6746,-18 11 0,-2-1 0,2-9 0,-3 12 0</inkml:trace>
  <inkml:trace contextRef="#ctx0" brushRef="#br0" timeOffset="228247">19579 12700 12120,'20'47'4498,"-9"-5"-4678,6 6-2159,-6-18-4317,0-10 6656,6-20 0,-15-2 0,7-7 0</inkml:trace>
  <inkml:trace contextRef="#ctx0" brushRef="#br0" timeOffset="228357">19618 12366 12300,'-11'42'-1440,"3"-14"1,8-19 0</inkml:trace>
  <inkml:trace contextRef="#ctx0" brushRef="#br0" timeOffset="228664">19599 12347 14279,'35'39'-252,"1"0"0,0 0 0,-5-4 0,1-2 1,-6-11-829,2-14 630,3-8 540,8 0 630,0 0 1169,0 9 360,-8 19-630,-3 14-1125,-21-10 1,-3 3-270,1 4 0,-1 1-662,-4 0 1,0 0 436,0 5 0,0-3-2356,0 11-7475,0-16 9477,0-29 1,-1-8 0,1 0 0</inkml:trace>
  <inkml:trace contextRef="#ctx0" brushRef="#br0" timeOffset="228998">19913 12053 17697,'19'34'1469,"1"-1"0,0 6 0,-1 1-1289,1 4 0,-1 1-90,1 0 0,-1-1-180,-3 1 0,-1-3-245,-1-10 0,0-3-384,6 19 70,-1-28-790,1-20-369,-1-20 909,1-19 719,0-2 1079,-1 10 968,10 14-697,1 25-451,9 21-629,-8 3-180,-17-7 0,0-2-1799,6-1-7645,-1-4 9534,1-27 0,-9 7 0,-3-7 0</inkml:trace>
  <inkml:trace contextRef="#ctx0" brushRef="#br0" timeOffset="229157">20500 12170 18057,'20'25'479,"0"0"1,-5 0 0,0-2-1380,22 8-1438,-6-12-3599,-1-10 5937,-2-9 0,-17 0 0,-2 0 0</inkml:trace>
  <inkml:trace contextRef="#ctx0" brushRef="#br0" timeOffset="229581">20716 11818 20485,'14'24'659,"0"-1"1,1 2 0,1 1-435,3 3 0,1 0-180,-5-4 0,0 0-135,4 4 0,0-1 180,11 13-360,0-1-719,-1-21 89,-10-10-179,1-26 449,0-14 540,-1-19 450,-8 9 809,6 12-359,3 21-270,2 34-271,15 6-396,-26 1 0,0 2 261,7-5 1,1 1 0,-8 3 0,-1-1 0,5-7 0,-1-2 225,-3 24 0,-3-8-180,-8-1-91,0 0 1,0 9-899,-17-24-1890,-5 2-6385,-26-52 9084,15-16 0,5 8 0,19-1 0</inkml:trace>
  <inkml:trace contextRef="#ctx0" brushRef="#br0" timeOffset="230089">22009 11818 18776,'0'28'4498,"18"2"-4228,4 10-270,17-1 90,-9-9-1,-1-10 1,-10-20-1439,10-28-360,-14 4 0,0-3-3207,5-10 1,-1-4 4349,2 0 1,-2 2 0,-8 11 0,-1 3 0,8-10 0</inkml:trace>
  <inkml:trace contextRef="#ctx0" brushRef="#br0" timeOffset="230606">22656 11465 20036,'-9'22'2158,"-1"-5"-1708,-10-17-270,0 9 90,1 2 90,-1 26 89,1-13-449,8 30-90,2-21 0,18 6-359,10-20-990,21-27 359,1-14 720,-16-1 1,-2-2 269,7-16 180,-1 2 899,-10 10 450,1 18-90,-1 20-269,-8 22-810,7 10-450,-16 7 90,15-18-630,-6-10-1349,9-20 450,-1-28 360,10-14 1079,-7 1 450,6-5 1169,0 33 450,-6-4-270,6 17-719,-8 8-720,-1 3-180,1 9-180,-9-1-900,6-8-989,-6-2 91,0-9-901,7 0-3417,-8 0 6296,1 0 0,-2 0 0,-9 0 0</inkml:trace>
  <inkml:trace contextRef="#ctx0" brushRef="#br0" timeOffset="230772">23185 11308 23454,'-19'-9'-2339,"8"7"-5307,11-7 7646,20 1 0,-7 6 0,4-7 0</inkml:trace>
  <inkml:trace contextRef="#ctx0" brushRef="#br0" timeOffset="231117">23479 11190 22104,'-8'42'2879,"-3"3"-2789,-9-23-90,9 15-90,3 3-90,8-8-450,8-3-809,12-21-360,2-25 810,6-14 719,-17-10 270,-2 12 0,-1 1 899,-6-4 181,7-5 449,-9 26-540,0 11-629,0 19-360,9 3-90,2 6-719,8-17-1980,1-11-1438,8-19-1890,-6-29 6067,-7 17 1,-2 1 0,-2-14-1,-2 9 1</inkml:trace>
  <inkml:trace contextRef="#ctx0" brushRef="#br0" timeOffset="231422">23695 10759 17787,'0'-11'8095,"17"46"-7555,-10-5 0,-1 3-361,12 16 1,2 3-180,-5 1 0,0 0 0,4-7 0,1-2-180,-5-8 1,1-3-811,12 6-809,0-21-629,-6-44 1168,6-7 721,-8-17 584,-6 24 0,0 4 1124,8 0 540,-2 14-180,-12 27-450,-8 20-539,0 11-360,0-8-270,0 4-1079,0-25-2069,-8-1-4048,-3-20 7286,-9-37 0,9 19 0,2-16 0</inkml:trace>
  <inkml:trace contextRef="#ctx0" brushRef="#br0" timeOffset="231740">24087 10642 24353,'10'29'1229,"0"0"0,-1 9 1,1 1-1140,4 0 0,1 2-135,-1 8 0,2 0-791,3-7 1,1-3 745,-1-4 0,1-3-270,20 8 189,-1-21-638,0-19 198,-9-37 296,-14 12 1,-3-2 314,-2-3 0,-3-1 45,-2 1 0,-1 3 494,4 5 1139,-9 5-959,9 34-539,2 14-270,17 10 45,-10-15 0,3-4-1214,29 0-1156,-20-11 1,-1-5 2414,21-23 0,-19 13 0,-14-14 0</inkml:trace>
  <inkml:trace contextRef="#ctx0" brushRef="#br0" timeOffset="232806">25929 10642 19766,'0'29'1169,"0"0"0,3 1 1,3-1-1080,14 21-90,1-10 180,16-21-270,-15-19-360,15-37 360,-25 13 0,-2-4-45,0-11 0,0-1 90,-1 5 0,-1 1 135,-6-16 720,16 21-1,-8 21-89,10 34-360,8 6-450,-6 19 90,-9-26 0,2-3-630,14 0-1979,1-22 360,-6-12 1,0-6 2248,-2-11 0,-2-1 0,10-5 0,-13 0 0</inkml:trace>
  <inkml:trace contextRef="#ctx0" brushRef="#br0" timeOffset="233264">26576 10387 24533,'0'29'180,"0"1"0,0 20-360,9-2-450,10-27-359,12-3-181,-1-27 541,-1-10 269,-10-12 270,-8-8 180,-2 0-90,-18 17 0,-2-4-360,-9 15 270,1-17-90,8 14-269,20-12 449,21 15 359,21 1 136,-22 4 0,0 3 854,21 12-90,-2 10-449,-26 3-450,4 15-180,-24-15-270,7-3-720,-9-10-809,0-9-270,0-17-360,9-5 361,2-26 1708,17 15-90,-6-12-900,15 32-5126,-16-14 6296,17 8 0,-25 6 0,4-5 0</inkml:trace>
  <inkml:trace contextRef="#ctx0" brushRef="#br0" timeOffset="233689">27321 10073 22824,'-9'11'1169,"-2"-2"-1079,-9 0 180,-8 19 90,6 13-626,12-4 0,1 2 266,-1-7 0,2 0-16,10 2 1,3-1 15,-3 15-450,27-26-629,1-22-361,0-31 810,-13 0 1,-5-5-565,-5-7 1,-3-3 1043,-1 8 0,0-2 0,-1 0 120,0 0 0,-2 1 0,-2-2 240,-2-4 0,-3-1 0,1 2 119,2 6 1,0 1 0,-1 1 164,-9-15 1,-1 4 530,6 12 1,-1 11-36,-1 22-235,2 44-665,15 4 0,6 6-150,-4-16 0,2 2 0,2-1-771,3 0 1,2 0 0,1-3-744,15 14 0,2-8-3342,-5-17 1,1-5 4850,4-2 1,-2-6-1,-1-10 1,-6 0 0</inkml:trace>
  <inkml:trace contextRef="#ctx0" brushRef="#br0" timeOffset="233914">27713 9897 23364,'-20'28'2338,"9"3"-2338,2 8-90,18-9-359,2-10-1,17-3 360,3-14 270,-1 5-90,-10 10 180,-11-5-270,-9 33-1260,-18-5-3656,5-11 1,-4-1 3550,-25 3 0,12-6 0,12-26 0</inkml:trace>
  <inkml:trace contextRef="#ctx0" brushRef="#br0" timeOffset="244106">17482 13268 10681,'-20'19'5127,"1"-8"-4407,-1-11 269,9-2-269,20-7-271,30-8-359,-5 7 0,2-2-106,8-10 1,2-4-15,-11 10 0,1 0 0,-1-2-325,-1-1 0,-1-1 1,1 1 219,15-7 0,0 1-315,-9 1 0,-2 1-873,-4 7 0,-1 1-1466,-7 1 1,-2 0 2788,15-6 0,-19 9 0,-11 3 0</inkml:trace>
  <inkml:trace contextRef="#ctx0" brushRef="#br0" timeOffset="244341">17992 12758 17967,'-3'20'360,"14"0"-360,20-1 89,-1 1 91,-1-1 0,-10 1-180,-8 8 90,-2 11-630,-7-10 1,-4 1-1800,-6 4 1,-2 2 2338,0 4 0,-1-2 0,-11 6 0,4-9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34:40.11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22832 1352 12840,'-28'28'2068,"13"-4"1,0 0-2069,-16 11 0,12 11-90,10-35 0,26-3-89,14-8-1,19 0 180,-20 0 0,-1 0 180,21 0 269,-2 9-89,-26 19 90,-5 14-405,-16-13 0,-2 0-45,1 22-720,1-22 1,-2-2-6567,-8-3 7286,-2 2 0,0-26 0,3 0 0</inkml:trace>
  <inkml:trace contextRef="#ctx0" brushRef="#br0" timeOffset="166">22774 1430 16168,'9'-19'1799,"10"-1"-2249,12-8-2518,8 6-4498,0-15 7466,-8 24 0,-12-5 0,-10 18 0</inkml:trace>
  <inkml:trace contextRef="#ctx0" brushRef="#br0" timeOffset="970">22068 1861 13020,'-39'29'3777,"8"10"-3327,3 2-847,21-9 1,3 2 396,-4 18-16,10-22 1,4-1 105,14 10-70,11-20-200,17-19 90,-16-28 180,5-4 90,-17-16 0,-9 8 179,-3 19 175,-25-6-444,-5 17-449,-9-1-3958,3-7 4317,9 7 0,8 0 0,2 3 0</inkml:trace>
  <inkml:trace contextRef="#ctx0" brushRef="#br0" timeOffset="1112">22401 1959 14998,'-8'13'-1110,"5"3"1,-5-25 0</inkml:trace>
  <inkml:trace contextRef="#ctx0" brushRef="#br0" timeOffset="1934">22343 2763 12390,'-20'30'3958,"0"-1"-3509,9 8-359,3-5-90,17 16 0,10-8 0,12-10-180,8-10 91,-9-20-181,-1-20 360,-10-10 0,-8-10 89,-2 1 1,-9 9-180,-18 1-90,-4 18-1799,-17 3-5936,9 8 7825,2-9 0,17 7 0,2-7 0</inkml:trace>
  <inkml:trace contextRef="#ctx0" brushRef="#br0" timeOffset="2091">22735 2802 17427,'0'20'-4677,"0"-9"4677,0-3 0,0-8 0,0 0 0</inkml:trace>
  <inkml:trace contextRef="#ctx0" brushRef="#br0" timeOffset="2358">22911 2430 15358,'0'50'1439,"0"-11"-1888,0-11-901,9-17 901,19-2 359,14-9 180,8 0 719,-11 0 540,-2 0-449,-15 17-450,-3 5-360,-10 17-900,-9 1-4137,0-10 4947,0-10 0,0-12 0,0-8 0</inkml:trace>
  <inkml:trace contextRef="#ctx0" brushRef="#br0" timeOffset="2508">22970 2469 18776,'28'-25'-3277,"1"0"0,0 4 0,3 3 3048,3-2 1,-1 3-1,8 4 1,-16-5 0</inkml:trace>
  <inkml:trace contextRef="#ctx0" brushRef="#br0" timeOffset="16982">23322 1293 13020,'-5'-30'2113,"0"-1"1,-4-17-1214,9 29-1,0 10-359,9 9-90,10 17 179,12 5-404,-16 5 0,0 3-90,4-5 0,-1 2 0,-6 6 0,-2 1-90,0-4 0,0-1-45,7 21 0,-15-2-90,7-26-270,-9-5-360,0-25 91,0-29 89,0-16 495,-4 7 0,-1-3-45,5 11 0,-2 2 90,-7-13 0,1 4 270,5 1 90,3 7 179,20 29 91,2 8-90,15 8-1,-24 3 1,13 18-270,-24-8 0,7 16-90,-9-15-180,-9 6 0,-2-8 0,-8-9-90,-1-2-360,0-9 540,10 8-180,1 3 0,26 18 90,5-8-45,1-5 0,2-3-1023,25-2 78,-20-6 1,-1-2-3508,12-3 4497,5 0 0,-33 0 0,5 0 0</inkml:trace>
  <inkml:trace contextRef="#ctx0" brushRef="#br0" timeOffset="18312">23754 1019 18686,'19'39'899,"-4"-16"1,-1 2-900,7 25 45,-7-21 0,1 1-90,0-5 0,-2 0-584,0 14-811,13-11-1528,-24-17-1619,7-2 4587,-9-9 0,0 0 0,0 0 0</inkml:trace>
  <inkml:trace contextRef="#ctx0" brushRef="#br0" timeOffset="18495">23754 999 16707,'-11'-22'2339,"2"-4"-2249,18 15-360,10-8-989,12-1-1709,0 0-1710,-3 10 4678,-17 1 0,-3 9 0,-8 0 0</inkml:trace>
  <inkml:trace contextRef="#ctx0" brushRef="#br0" timeOffset="18646">23753 999 16168,'54'8'-1200,"-1"-1"1,-3 4 0,-10-9 1199,-21-30 0,-8 17 0,-2 2 0</inkml:trace>
  <inkml:trace contextRef="#ctx0" brushRef="#br0" timeOffset="18838">24008 1234 20575,'20'11'-5397,"0"-2"5397,-1-18 0,-8 7 0,-2-7 0</inkml:trace>
  <inkml:trace contextRef="#ctx0" brushRef="#br0" timeOffset="19896">23832 2136 20575,'31'39'585,"-16"-16"0,-2 2-495,-2 25-46,-2-21 1,-1 1 45,-6 20-90,7-11 0,0-11-90,-7-17-269,7-2-91,-9-9-270,0-17 1,0-14 539,-4 3 0,-1-3 90,0-3 0,-1-1-116,-4-5 0,0 1 161,5 8 0,0 1 315,-4-18 0,18 29 0,10 10 180,3 18-90,6 10-1,-8 3 503,0 6-592,-10-8-91,-1 0-89,-9-1-269,0-8-991,0 15-1708,-9-21-6953,-2 12 9410,-8-26 0,8 7 1,2-7-1</inkml:trace>
  <inkml:trace contextRef="#ctx0" brushRef="#br0" timeOffset="20412">24028 2293 19496,'-11'8'1709,"11"3"-1619,20 9-90,2-1 0,6 1-450,-17-9-1079,6-2-3148,-6-9 4677,0 0 0,-2 0 0,-9 0 0</inkml:trace>
  <inkml:trace contextRef="#ctx0" brushRef="#br0" timeOffset="20687">24165 1999 22464,'31'6'720,"-3"7"-720,-8 26 0,-9 9-630,6-6-179,-6 6-271,0-18-179,6-2-1080,-15-17-1529,7-2 3868,-9-18 0,0 7 0,0-7 0</inkml:trace>
  <inkml:trace contextRef="#ctx0" brushRef="#br0" timeOffset="20846">24224 1959 18866,'-11'-21'2249,"2"-6"-2249,18 17-90,2-1-1439,9-7-2879,-1 16 4408,-8-7 0,-2 9 0,-9 0 0</inkml:trace>
  <inkml:trace contextRef="#ctx0" brushRef="#br0" timeOffset="21006">24224 1959 15538,'0'0'0</inkml:trace>
  <inkml:trace contextRef="#ctx0" brushRef="#br0" timeOffset="21390">24538 2273 18776,'39'0'180,"0"0"-450,-8-9 180,6 7 180,-16-7 90,-1 9 270,-11 0 180,-9 9 179,0 2 1,0 17-181,0 3-89,0 8-270,0 0-180,-9-8-90,7-12-90,-7-1 90,9-16 90,9 7-180,2-9-360,17-18-539,-6-4 89,-3 0 1,-1-4-5847,4-15 6746,6 2 0,-17 19 0,-2 12 0</inkml:trace>
  <inkml:trace contextRef="#ctx0" brushRef="#br0" timeOffset="22062">24263 1979 21475,'20'-20'-5397,"8"1"5397,-6-1 0,-2 9 0,-12 3 0</inkml:trace>
  <inkml:trace contextRef="#ctx0" brushRef="#br0" timeOffset="22479">24440 1391 19406,'19'-30'-3277,"1"-1"0,0 2 0,-1 1 2856,12-11 0,-12 17 1,-10 5-1</inkml:trace>
  <inkml:trace contextRef="#ctx0" brushRef="#br0" timeOffset="22663">24557 1058 23364,'-11'30'1349,"20"16"-1529,13-5-1377,-3-11 1,1-1-2987,-4-3 1,-1-2 4598,0 1 0,-2-2 0,-2-1 0,-2-5 0</inkml:trace>
  <inkml:trace contextRef="#ctx0" brushRef="#br0" timeOffset="24024">18266 3743 12210,'-31'37'2159,"3"-4"-2024,21-7 0,3 4-572,2 0 0,4-1 437,10 2 0,5-1 0,1 1 0,5-3 0,10-10 0,2-6 90,-5 0 0,1-6-180,-1-12 0,-1-6 90,-3-1 0,-5-4 216,1-33 53,-4 0 46,-16 20 0,-5 3 135,-5 3 1,-21-11-451,-3 24-45,3 6 0,1-1-1304,-5-2-3148,-4 8 4497,18-18 0,8 14 0,2-14 0</inkml:trace>
  <inkml:trace contextRef="#ctx0" brushRef="#br0" timeOffset="24383">18423 3429 14189,'28'-2'3238,"3"22"-3013,-8 2 0,2 6-180,0 5 0,0 4 45,0 6 0,0 1-90,0-8 0,-2-1-216,-7 5 1,-2-3 126,15 4-525,-19-13 434,-1-19-360,-9-35 0,0-15 405,-1 3 1,2-3 89,3 5 0,1 0 135,-1 1 0,3 3 269,12 1 271,1 14-90,-1 34 324,-8 14-415,-2 19-404,-8-21 0,-2 1 0,1-1 0,0 0-45,0 22-899,0-4-3329,0-16 4228,-9-20 0,7-5 0,-7-14 0</inkml:trace>
  <inkml:trace contextRef="#ctx0" brushRef="#br0" timeOffset="25625">19089 3449 15268,'0'28'540,"0"-6"-540,9 6-90,11-8 0,1-9-270,8-2 270,-10-1-90,-8 3 90,7 17 180,-16 12 0,15 1-45,-15-12 0,-2-1 45,9 4-90,-9 5-180,0-26 180,0-2-90,9-18 90,2-19 0,8-22-90,-4 16 1,-1-2 133,-3-3 1,-1 0 45,1 3 0,-2 2 180,-4 4 0,-1 1 360,-4-19-1,0 27-269,0 3-270,0 27 180,-9-7-360,7 15 180,-7 3-180,9 2 90,9-3 90,2-10-630,17-18-449,2-10 809,-9-4 0,-2-2 0,11-19 225,-15 15 0,-2 2 405,7 5 449,0 5-359,-1 34-270,10 13-270,-8 3 135,-3-8 0,1-4-315,3-8-810,6-22 1,1-23 629,-7-19 180,-3 4 630,-1 16 539,-8 11-269,10 29-360,0 13-270,-1 17-90,10 0 180,-8-17-180,8-4-1440,-10-27 91,1-20 810,-1-12 539,-8-9 359,7 11 991,-16 19-271,15 12-899,-6 8-90,0 8-90,7 3 90,-8 0-810,19-2-1169,-7-27 360,15-12 720,-16-12 809,-2 17 0,-1 3 359,4 0 541,-2 4-360,-3 18-271,-6 0-89,0 0 0,6 0 0,-6 0-270,0-17 270,6 4 90,-14-15 90,5 17 179,-8 2 91,0 9 180,0 26-361,0-2-314,0 3 0,0 3-135,9 11 180,2-10-90,9-14-450,-1-26-809,-8-19 89,6-22 630,-15 12 1,-1-3-1,4-3 0,-2-1-212,-5 0 0,-4 1 752,-8-1 0,-1 3 359,4 5 1,-2 4 73,-5 7 0,-1 2 376,0-13-269,8 52-270,20 18-315,4 4 0,4 4-533,7 4 1,2 0 397,3-4 1,1-2-1800,3-3 0,2-4 2050,-4-11 0,-1-3 1,11 1-1,-15-10 0</inkml:trace>
  <inkml:trace contextRef="#ctx0" brushRef="#br0" timeOffset="25800">21206 2606 18147,'0'11'-4588,"9"-2"4588,2-9 0,-1 0 0,-1 0 0</inkml:trace>
  <inkml:trace contextRef="#ctx0" brushRef="#br0" timeOffset="25934">21225 2645 15808,'0'0'0</inkml:trace>
  <inkml:trace contextRef="#ctx0" brushRef="#br0" timeOffset="26990">21245 2645 7083,'-30'-8'1439,"10"14"-449,3-12 719,6-3-90,0 13-90,-7-36-270,16 36-629,-7-21-181,9 17 901,0 0-991,0-9-89,18-2-270,12-17 90,12-3-432,-14 12 0,1-1 117,-4-4 1,0 0-821,-1 7 1,2 1-1160,3-4 0,-2 3 2204,6 6 0,-5 3 0,-19 8 0</inkml:trace>
  <inkml:trace contextRef="#ctx0" brushRef="#br0" timeOffset="27239">21304 2998 13829,'-9'13'5127,"7"-6"-4677,-7-36-180,27-1-270,-5 6 0,4 0-45,7 3 0,2 1-630,3-5 1,1 2-3734,4 6 1,0 3 4407,-3-1 0,-1 2 0,11 2 0,-15 2 0</inkml:trace>
  <inkml:trace contextRef="#ctx0" brushRef="#br0" timeOffset="28796">23714 529 7982,'-39'24'1289,"0"0"1,4 0-1,0 2-974,-4 2 0,2 2-770,6 0 0,1-1 905,0 0 0,1 1-180,4 3 0,2 2-91,7-2 1,2 3-90,-1 7 0,2 1-45,2 4 0,2 2-45,3 4 0,1 1 30,1-13 0,1 1 0,2-1-357,2-5 1,1 0-1,3 0 297,2 2 0,2 1 0,4-4 30,9 7 0,6-5 0,8-2 0,6-5 0,-6-14 0,3-4 0,2-4-60,4-1 0,1-5 0,2-3-8,-5-3 1,1-3 0,1-3 0,0-1-113,2-2 0,0-3 0,-1-1 0,1-2-337,3-4 1,-1-2 0,0-2 0,-1 0 358,0 0 1,-1-2 0,0 1 0,-2-1 89,-1 1 1,-1 0-1,-2 0 1,-1-1-158,-5 2 0,-2-1 0,-2 0 1,-2 0 283,4-2 1,-4-1 0,-4 0 116,-2-9 1,-7 0 93,-5 4 0,-4 2 360,-7-17-1,-14 21 1,-7 2-316,-7 1 1,-5 1-135,-1 5 0,-3 1 0,-1 0 190,-4-1 1,-1 0 0,-1 1-371,-1-2 0,-1 1 0,0 2 0,0 3 0,0 2 0,1 0-390,2-1 0,0 0 0,0 5-1019,-2 4 0,-1 4 0,2 4 1409,2 7 0,2 5 0,2-3 0,-1-3 0,4 2 0,9 11 0,0 0 0</inkml:trace>
  <inkml:trace contextRef="#ctx0" brushRef="#br0" timeOffset="29604">24675 1744 10591,'-30'0'1319,"1"0"0,-1-1 1,1 2-1096,0 2 1,-1 2 0,-3 0 0,-1 1-45,-1 4 0,0 0-786,-4 0 1,0 0 830,-5-2 0,0 3 0,0 7 0,-1 1-91,0-4 1,1 3-381,0 9 1,1 2 335,3-4 0,1 1-90,3 6 0,3 3 0,2-1 0,3 2 0,7 2 0,3 2 0,2-1 0,4 1 0,4 7 0,5 1-45,0 2 0,6 1 45,6-15 0,4 1 0,2-2 0,2 2 0,3 0 0,4-4 0,6-3 0,3-4 0,2-1-295,3 0 0,1-2 0,2-4 295,3-5 0,2-4 0,1-3-30,4-4 0,2-3 0,0-3-15,-11-2 0,0-2 0,0-2 0,0-1-23,2-2 1,0-2-1,1-2 1,-2-1-46,0 0 1,-1-2 0,0-2-1,-1 0 113,-1-2 0,1-1 0,-2-1 0,-2-1-511,5-9 0,-3-2 1,-1 0 480,-1 2 0,-1-1 0,-4-2 0,-9 1 0,-3-3 0,-3 2-44,5-12 1,-4 0 118,-6-4 0,-7 1 302,-10 7 1,-8 3-303,-11-2 0,-8 3-45,2 13 0,-4 3 0,-3 2-195,1 5 1,-3 2-1,-2 0 1,0 0-189,-2-1 1,-2 0 0,0 1 0,0 3-1462,0 3 0,0 3 0,1 1 0,-1 0 1844,0 0 0,-1-1 0,2 1 0,5 3 0,-7 3 0,5 2 0,6-1 0,0 0 0</inkml:trace>
  <inkml:trace contextRef="#ctx0" brushRef="#br0" timeOffset="31479">25635 12033 12570,'20'24'899,"0"0"1,3 5-1,1 1-854,6 4 0,-1 2-45,2 2 0,-1 2 0,4 0 0,0-2-1237,-5-6 1,1-3 291,-1 1 1,0-3-496,-3-10 1,-2-4 1563,16 7 0,-21-11 0,-10-9 0</inkml:trace>
  <inkml:trace contextRef="#ctx0" brushRef="#br0" timeOffset="31722">25909 12562 16078,'27'29'2968,"6"10"-2833,-1-22 0,3-1-90,-5 3 0,1-1 45,3-10 0,0-6-90,16-10-495,-25-12 0,-2-8-854,-6-10 0,-4-5-2924,-2-10 1,-2-3 4154,-4 0 0,-2 3 0,-2 20 1,-2 3-1,1-13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36:47.9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27615 16992 11940,'39'0'540,"9"-9"-450,2-2 0,-17-2 0,2-2-90,-1 4 0,1 0-722,4-3 0,1 0 722,-2 3 0,2 2 0,8 3 0,0 1 45,-3 0 0,1 1-45,8 4 0,-1 0 0,-4 0 0,0 0 45,4 0 0,1 0-621,-4 0 0,0 0 546,-12 0 0,1 0 0,0 0 75,15 1 0,0-2-15,-12-1 0,0-1 0,1 0-340,2 2 1,1 1 0,0-1 309,0-4 0,0-2 0,1 1 0,7 2 0,2 1 0,-2-1 0,-7 1 0,0-1 0,0 0-60,8 1 0,0 0 0,-1 1 0,-10 1 0,-1 1 0,0 1-120,0-1 0,0 0 0,-3 0-924,6 0 1,-2 0-1146,-5 0 1,-2 0 2372,13 0 1,-20 0-1,-12 0 1</inkml:trace>
  <inkml:trace contextRef="#ctx0" brushRef="#br0" timeOffset="998">26615 15443 5824,'-20'-8'90,"10"5"-180,1 3 90,0-15 359,7 20 271,-7-23 180,9 18 1438,0 0-1798,0-9-90,0-10-270,0-12 45,0 4 0,0-2-135,0-1 0,0-1 0,0-11 0,0-3-580,0-4 1,0 0 579,0-5 0,0-1-60,0 14 0,0-2 0,0 0 60,0-2 0,0-1 0,0 0-210,0 0 0,0-1 1,0 1-331,0 0 0,0 0 1,0 1-301,0 2 0,0 1 1,0 0 839,0-14 0,0 4 0,0 18 0,0 4 0,0-13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38:28.66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17443 9466 14639,'29'-6'149,"1"1"1,3 0 0,2 1-105,-1 0 0,1-1-45,8-3 0,1-3 0,1-4 0,0-1-1080,4 1 0,0 0 585,-4 0 1,-1 2-766,0 2 1,-1 2-1109,-3 3 1,-2 1 2367,-6 0 0,-3 1 0,10 4 0,-21 0 0</inkml:trace>
  <inkml:trace contextRef="#ctx0" brushRef="#br0" timeOffset="1833">12053 9524 6004,'-19'-19'1259,"-1"8"-1259,0-6 90,9 23 270,-6-21-1,15 30 181,-15-21 90,14 23-91,-5-15-179,8 7-270,0-9 90,0 9 0,0-7 90,8 7-180,12-9-180,11 0 135,0 0 0,3 0-45,-3 0 0,1 0 0,19 0 0,3 0 45,-4 0 0,0 0-140,-11 0 0,0 0 0,1 0 125,-1 0 0,0 0 0,0 0-834,16 0 0,-1 0-185,0-4 0,-1-1 989,-2 0 0,-4-1 0,7-5 0,-10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39:48.66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19050 3410 15718,'20'33'509,"-1"1"1,1 0 0,0 2-420,-1 7 0,1 1-90,-1 1 0,1-1 0,0 1 0,-1 0-1041,-3-1 0,-1-1-218,-1-8 0,0-1-1395,-5-2 1,1-5 2781,19 4 0,-16-14 0,4-17 1</inkml:trace>
  <inkml:trace contextRef="#ctx0" brushRef="#br0" timeOffset="275">19520 3488 12930,'-19'25'1379,"-1"0"0,0 8 0,1-1-1199,-1-6 0,1 1-45,-2 10 0,2 2-135,4-4 0,0 0 0,0-5 0,2 1-90,6-1 0,3-4 270,4-4-270,28-5 90,22-25-90,-15-1 0,0-2-778,5-3 1,-1-2-527,-4-4 0,-1 0-2223,-4 5 1,-1 0 3616,-4 0 0,-2 2 0,-1 2 0,-5 2 0</inkml:trace>
  <inkml:trace contextRef="#ctx0" brushRef="#br0" timeOffset="493">20030 3665 15808,'0'10'1259,"17"-27"-3148,14-16-989,-7 9 0,2-2 2878,0 1 0,-2 2 0,7 2 0,-14 3 0</inkml:trace>
  <inkml:trace contextRef="#ctx0" brushRef="#br0" timeOffset="2160">20383 3351 16258,'19'17'3778,"10"5"-3149,-8 26-494,-10-19 0,-2 1-90,1 0 0,-3 1-45,-5-1 0,-1-1-90,7 19-90,1-27-270,-7-3 1,16-18-271,-16-26 0,15-7 450,-7 1 1,0-4 224,0 5 0,2 1 45,2 4 0,0 2 719,6-4 181,-1 19 89,1 18-359,-9 19-270,6 5-270,-15 6-180,7-10 90,0-19 0,2-1-720,8-26-89,10-14 494,-18-1 0,-1-3-106,9-1 0,-1 0 466,-11 0 0,-1 2 315,21-14 449,-25 29-89,6 27-91,1 23-449,-7 10-180,16 7-90,-7-17 180,8-12 483,10-10-573,1-9-90,0 0-90,8 0 90,-8-9-90,9-10 90,-8-3 0,6-15 90,-16 6 0,-1-8 90,-11 9 0,-9 1 0,0 18 0,0-6 0,0 6 180,0 9-91,-9-5-89,-2 7 0,0 7-90,2 4-90,9 19 90,0 10-179,18-19-541,12-3-45,-2-16 1,3-4-46,4-5 1,0-4-1,4-2 1,1-4-1257,0-6 1,-2-4 1210,-3-7 1,0 0-107,-1 8 0,-1 0 1591,-6-3 0,-4 1 2608,8-2-989,-14 10-810,-17 12-540,0 8 625,0 8-1074,0 3 660,-9-9-840,7 13-90,-15-30 90,14 39-90,-14-37 0,15 37-91,-16-39-89,16 21 0,-7-14 0,9 8 180,0 0-90,9 0 90,-7-9-180,7 7 180,-9-7-90,0 9 450,0 0-450,0 9 0,-9-7-90,7 33 0,-15-20-180,15 22 90,-7-17 0,9-9-180,17-3-270,-4-16 91,24-12 269,-6-2 90,-1-15 0,-1 7 90,-10-1 270,1 12 179,-9 10 1,6 18 180,-6 19-91,9 5-404,-15-6 0,1 2-135,11 13-90,-15-3-90,7-20 180,0-10-449,1-9-361,10-17 540,0-14 90,-6 7 1,0-2-1,8-24 270,6 11 179,-8 19 271,-9 20 180,6 20-271,-6 10-449,0 10-89,6-10-1,-15-2-810,25-17-269,-14-2 359,24-26-989,2-14 1169,-19 11 1,1-1 584,4 1 0,-2 0 855,8-8 809,-12 17-360,-1 3-899,-16 16-360,6 12-540,1 2-3148,2 6 3688,17-17 0,-15-2 0,5-9 0</inkml:trace>
  <inkml:trace contextRef="#ctx0" brushRef="#br0" timeOffset="2433">22833 2724 20395,'-9'50'3239,"-2"-11"-3239,-9-19-180,9-3-450,3-6 0,25 0 360,5-2 270,17-1 180,-8-6 180,-12 16 180,-10 1-90,-9 21-405,1-12 0,-2 2-135,-7 1 0,-2-1-1619,5 1 0,-3-3 1709,-20 11 0,17-19 0,2-11 0</inkml:trace>
  <inkml:trace contextRef="#ctx0" brushRef="#br0" timeOffset="2842">23381 2743 20395,'-28'20'2069,"6"-18"-2159,3 5 360,27-16-450,23 9 135,-3-4 0,3-1-229,-1 0 0,1-1 319,-1-3 0,-1-1 316,10-1-91,-11 20 539,-17 12-449,-2 27-360,-9 2-180,0 0-2069,0-10-7582,0-12 9702,8-8 1,-6-10 0,7-1 0</inkml:trace>
  <inkml:trace contextRef="#ctx0" brushRef="#br0" timeOffset="2984">23773 3429 21924,'0'31'1799,"0"-12"-4857,0-10 3058,9-9 0,-7 0 0,7 0 0</inkml:trace>
  <inkml:trace contextRef="#ctx0" brushRef="#br0" timeOffset="12585">26517 3155 7443,'-9'-28'2428,"7"6"-1708,-6-6 269,8 17-179,0 2-90,0 9 2518,0 0-2699,0 9-269,0 10 0,8 20-225,-7-10 0,0 1-491,8 8 0,0 3 491,-7 7 0,-2 2 0,5 3 0,-1 3-45,-4-15 0,0 1 0,0 1 0,0-1 0,0 1 0,0 0 30,0 3 0,0-1 0,0 1 0,0 3 0,0 0 0,0-1-656,0 2 0,0-1 0,0 0 596,0 3 0,0 0 1,0 1 73,0-10 1,0 2 0,0-1 0,0-2-75,-3 10 0,0-2 0,0 1 30,2-8 0,2 1 0,-1 0 0,-2-3 0,-4 1 0,0-2 0,0 0-218,5-1 0,1 0 0,-1-2 218,-3 8 0,0-3-114,3-2 0,2-1 159,-1-4 0,0-1 0,0 0 0,0 0 0,0 0 0,0 0 0,-1-4 0,2 0 45,3 9 0,0-1-45,-3-7 0,0-1 248,4-1 0,-1 0-203,-3 0 0,-2-1 1711,1 13-1622,9 7 948,-7-17-1127,7 6 704,-1-15-704,-5 15 244,5-7-64,1 1-180,-7 6-90,7-16 90,0 8 0,-7-18 0,7 6 0,-9-15 0,8 7-90,-6 0 90,16-7 90,-16 7-90,16-9 0,1-9-90,12-2 135,-8-3 0,2 0-45,3 3 0,2 0 0,9-8 0,1 1-652,3 6 0,3 2 652,-9 3 0,2 0 0,1 1-30,2 2 0,0 2 0,2 0 60,7 1 0,1 1 0,2 1-687,-7-1 1,1 0 0,2 0 0,-1 0 656,2 0 0,1 0 0,0 0 0,2 0 18,-5-1 0,1-1 0,1 0 0,1 0 0,-1 0-437,2 0 1,-1 0 0,1 0 0,1 0 0,0-1 448,-6 0 0,0 0 0,1-1 0,1 1 0,-1-1 0,1 2-148,1-1 0,1 1 0,0 0 0,1 1 0,-1-1 0,2 1 118,-6-1 0,0 1 0,1-1 0,0 1 0,0 0 0,0 0 0,1 0-86,-1 0 0,0 1 1,0 0-1,0 0 1,1 0-1,0 0 1,0 1 85,2 0 0,1 0 0,0 0 0,0 0 0,0 1 0,0-1 0,0 1 12,-1-1 1,0 0 0,0 1 0,0-1 0,0 1 0,0 0 0,0 0-33,-1 0 1,0 1 0,-1 0-1,1 0 1,0 0 0,-1 0-1,1-1 20,-2 0 0,0 0 0,1-1 0,-1 1 0,-1-1 0,1 1 0,-2-1 107,6 1 0,-2-1 0,0 1 0,0 0 1,-1-1-1,-1 0-107,6-1 0,-1 0 0,-1 0 0,-1 0 0,0 0-11,-6 0 0,0 0 1,-1 0-1,-1 0 0,-1 0 11,3 0 0,-1 0 0,-2 0 0,-1 0 0,6 0 0,-2 1 0,-3-2 566,8-4 0,-4 1-566,-7 3 0,-4 0 2005,5-8-2275,-12 9 199,-21 0-5056,-8 0 5127,0 0 0,0 0 0</inkml:trace>
  <inkml:trace contextRef="#ctx0" brushRef="#br0" timeOffset="18517">24459 4546 13199,'7'-41'360,"-3"13"0,5 2-360,17 4 0,5 2-706,-5-4 1,0-2 480,8-3 0,0 2-425,-9 5 1,0 2-1015,-1 0 0,-1 1 1749,8-9 1,-12 17 0,-10 2-1</inkml:trace>
  <inkml:trace contextRef="#ctx0" brushRef="#br0" timeOffset="18737">24714 4174 12030,'-20'9'3328,"9"19"-2878,-6 13-315,8-4 0,-2 3-135,-3-1 0,-2 2-846,1 9 1,-1-2 260,1-11 0,2-2-634,6 0 0,3-5-3818,4-8 5106,20-4 0,-7-18 1,5 0-1</inkml:trace>
  <inkml:trace contextRef="#ctx0" brushRef="#br0" timeOffset="18977">24851 4468 9242,'22'28'4317,"-4"-6"-4047,-10 6 0,3-17-180,9-2 0,-1-26-180,10-5 180,-8-26 90,-1-2-90,-11 0 0,-18 19-180,-20 14-90,-3 25-2519,-7 12 2699,10 19 0,18-15 0,3 2 0</inkml:trace>
  <inkml:trace contextRef="#ctx0" brushRef="#br0" timeOffset="19135">24871 4468 12300,'32'-29'-915,"-1"0"1,1 0-1,-1 1 1,11-13 0,-1 0-1,-6 5 915,-8 8 0,-4 4 0,10-18 0,-7 16 0</inkml:trace>
  <inkml:trace contextRef="#ctx0" brushRef="#br0" timeOffset="19325">25204 3900 16797,'0'29'689,"0"0"1,0 5 0,0 0-690,0 1 0,0 0-495,0 4 1,0 0-2250,0 1 1,0-2 2743,0-6 0,0-3 0,0 11 0,0-23 0</inkml:trace>
  <inkml:trace contextRef="#ctx0" brushRef="#br0" timeOffset="19975">24930 4997 12030,'0'29'3148,"0"1"-3148,-9-8 0,7 4 90,-7-24-360,27-2-89,-5-20-1,24-19 360,-16-2 135,-6 16 0,-1 2 674,-3 1-179,-3 5-180,-8 34-91,0 5-449,0 17 90,0-8 180,18-12-180,-5-10-359,33-26-181,-23-14 450,1 12 0,-2-3 45,-10-7 0,-2 1 135,18-5 90,-17-4 0,-2 27-90,-9 1-90,9 18 0,1 1-360,10 1-1619,8-2-2428,-6-9 4407,15-9 0,-24 7 0,5-7 0</inkml:trace>
  <inkml:trace contextRef="#ctx0" brushRef="#br0" timeOffset="20117">25380 4821 11041,'-19'-9'1169,"8"7"-1079,20-7-90,12 1-2519,19-12 2519,-10-2 0,-10 3 0,-12 10 0</inkml:trace>
  <inkml:trace contextRef="#ctx0" brushRef="#br0" timeOffset="20275">25478 4625 13469,'-11'48'1574,"6"-20"1,2 3-1575,2 3 0,2 1-478,2 1 0,3-2-4289,4 16 4808,10-22 1,-9-19-1,-2-9 1</inkml:trace>
  <inkml:trace contextRef="#ctx0" brushRef="#br0" timeOffset="20584">25616 4468 14009,'5'44'1589,"0"-1"0,0-2 0,-1-1-1589,0 0 0,1-2-45,-1-7 0,3-3-494,12 11-451,1-19-1259,8-38-89,-6-23 1798,-7 8 0,-2-4 139,-6-3 1,-3 2 1660,5-14 849,-9 15-490,9 28-720,-7 26-179,7 14-630,-9 10-270,0-2-768,8-19-3999,3-11 4947,9-27 0,-9 14 0,-3-14 0</inkml:trace>
  <inkml:trace contextRef="#ctx0" brushRef="#br0" timeOffset="20953">25949 4566 13110,'0'39'3957,"0"-8"-3957,9-3 0,-7-17-809,15-11-630,3-20 449,2-19 810,-3-2 360,-1 2 899,-16 19 271,6 11-541,-8 27-539,0-5-270,9 15 0,2-17-360,0-2-1169,6-18 180,-6-11 629,9-10 900,-9-9 630,-3 17 809,-8 4-450,0 36-629,0 4-540,0 17 0,9-9-630,-7-10-2968,16-11 3598,-7-9 0,0 0 0,-3 0 0</inkml:trace>
  <inkml:trace contextRef="#ctx0" brushRef="#br0" timeOffset="21217">26243 4370 15178,'0'11'90,"0"-2"-180,0-9-539,8 0 179,3 0 450,9 0 90,0 0 0,-1 0 90,-8 0-90,-2 8 0,-9 3-180,0 18-4768,0-8 4858,-9-10 0,7-4 0,-7-16 0</inkml:trace>
  <inkml:trace contextRef="#ctx0" brushRef="#br0" timeOffset="21450">26262 4370 7443,'0'0'0</inkml:trace>
  <inkml:trace contextRef="#ctx0" brushRef="#br0" timeOffset="22233">26400 4233 17157,'-9'30'270,"-2"-1"-360,0-18 90,2 6 0,9-15 0,9 7 0,2 0 90,9-7 90,-1 15 0,-8 3 90,7 2 89,-16 23-269,6-12-90,-8 6-1439,0-11-4228,0-17 5667,0-2 0,0-9 0,0 0 0</inkml:trace>
  <inkml:trace contextRef="#ctx0" brushRef="#br0" timeOffset="22634">26027 4252 15448,'0'11'0,"0"-2"-7735,0-9 7735,0 0 0,0 0 0</inkml:trace>
  <inkml:trace contextRef="#ctx0" brushRef="#br0" timeOffset="33967">26752 3214 11580,'0'22'2159,"0"-5"-1619,0-8 0,0-7-181,0 15 1,0-15 90,0 25-270,0-14 0,9 15 0,2-8-90,9 8 179,-1-6-179,1 15 90,-1-7 0,10 9-90,-8 1 0,8-1 90,-10 9-242,1-7 62,0 7 45,-6-24 0,0 0 135,8 17-135,-4-17 0,1 0 45,2 15 0,17 0 0,-17 1 0,16-1 0,-6 0-90,-1 0 90,7 0-90,-15 1 89,6-1-89,1 0 90,-8-8 0,17 6 0,-17-7-180,8 9 90,-10 0 90,9 1-90,3-1 270,8 0-180,0-8-90,1 6 45,-16-22 0,0 0 0,-4 5 0,1-1-90,3-3 0,0-1 135,15 22-90,0-15 0,-15-9 0,0 2 0,17 13 180,7-6-270,-8 6 360,-1 1-180,9-8-180,-7 8 270,-2-10-180,-2 10 0,-6-8 0,8 16 0,9-15 0,-7 6 0,-13-17 0,1-2 0,12 11 0,-12-11 0,-1 1 0,13 10 45,-12-10 0,-1-1-45,13 11 0,-13-10 0,1 0 0,21 9 0,-21-9 0,1 0 0,-1 0 0,1-1 0,-1-3 0,0-1 0,5 5 0,0-2 0,-4-7 0,1 0-238,7 8 1,0-1 237,-7-6 0,-1-2 0,8 5 0,0-1 0,-3-3 0,0-2 0,0 1 0,0 0 0,3 0 0,0 0 0,-7 4 0,-1 1 0,3-4 0,1 0 45,0 4 0,0-1-45,0-4 0,2 0 0,3 0 0,0 0-45,1 0 0,-2 0 90,-3 0 0,0 0-149,3 0 0,0 0 104,-3 0 0,0 0 0,0 0 0,0 0 0,-2 0 0,1 0 0,0-1 0,0 2 0,-4 3 0,1 1-168,2-4 1,1 0 167,0 3 0,0 0 0,0-3 0,1-2 0,5 1 0,-1 0 0,-4 5 0,-1-1 0,5-3 0,-1 0 0,-8 8 0,1 0 45,6-8 0,2 0-45,-4 7 0,0 1 0,3-3 0,2-1 0,-1 0 0,0 1-193,-4 3 0,0-1 193,3-6 0,0-1-45,-3 7 0,0 1 90,0-8 0,0 0-45,3 8 0,0 0 46,-8-8 1,1 0-47,2 3 0,1 1 0,0-5 0,0 0 0,-4 0 0,1 0 0,3 0 0,-1 0 0,-3 0 0,-1 0 0,21 0 141,-21 4 0,-1 0-141,13-2 0,7 16-90,-9-16 239,-8 7-508,-3-1-1150,-9-5 1509,-8 5 0,-2-8 0,-9 0 0</inkml:trace>
  <inkml:trace contextRef="#ctx0" brushRef="#br0" timeOffset="52605">29202 6271 22104,'0'30'300,"0"-1"0,0 4 0,0 1-300,0 5 0,0 1-90,0 0 0,0 0-829,0 5 0,0-2-26,0-12 1,0-2-2717,0 19-6170,0-28 9730,18-11 0,-14-9 0,14 0 0</inkml:trace>
  <inkml:trace contextRef="#ctx0" brushRef="#br0" timeOffset="52866">29359 6467 14908,'0'-11'7106,"0"3"-5936,0 8-631,0 17-89,-18 5-270,-3 17-180,-10 0-90,3 0 0,8-17 0,9-5 90,20-16 0,13-1 0,26 0 0,-19 0 0,1 0-302,4 0 0,2 0 32,-1 0 1,-1 0-496,0-2 0,0 4-2338,-4 5 0,-1 3 3103,12 3 0,-13 7 0,-19-12 0</inkml:trace>
  <inkml:trace contextRef="#ctx0" brushRef="#br0" timeOffset="58004">24930 10446 14009,'0'19'2249,"0"10"-1710,0 10 1,0 11-315,3-17 0,2 1-45,1 5 0,-1 1-46,0 8 1,1 2-1177,3 3 1,0 3 1071,-5-13 0,-1 3 0,0 0 0,3 0 0,1 0 0,0 1-30,0 7 0,-1 2 0,1 0 0,-2-15 0,0 1 0,0 0 0,-1 0 0,0 2 0,-2 0 0,1 1 0,-1-1-90,1-2 0,-1 0 0,0 0 0,0-1-736,-2 15 1,-1-1 0,2 0-165,1-5 1,2 0-1,-1-2-1289,-3-4 1,1-1-1,0-2 2218,3 16 1,0-7 0,-4 2 0,0-17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06:19.16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19344 6977 11041,'11'-11'3058,"-2"2"-2249,-9 9-269,0 0 0,0-9-270,0 7 90,0-15-360,0-3 179,0-2-89,0-15 0,0 16 0,-9-16 0,-11 6 0,-10-8 90,-10 0-272,17 23 0,-2 1 137,1 0 0,-2 2 0,-6 2 0,-3 2 0,0 3 0,0 1-343,-4 0 0,0 2 253,0 2 0,-1 2 45,-3 2 0,-1 2 45,4 0 0,0 1-498,-8 3 1,0 2 497,7 2 0,1 2-45,-3-1 0,-1 3 0,0 5 0,1 4 90,3-2 0,-1 2-90,-3-2 0,1 2 0,8 2 0,1 0 0,-1-3 0,2 0 0,3 8 0,1 2 0,0-5 0,0 1 0,-1 10 0,1 3-562,-1-5 1,1 2 591,11-7 0,1 2 0,2 1-30,1 2 0,1 0 0,1 1 0,-1-1 0,0 1 0,2 0 0,2 0 0,3-1 0,-1 0 0,0 2 0,0 1 0,2-1-30,0-1 0,2 0 0,2 0-307,2 5 0,2 2 1,2-2 336,2-1 0,2-1 0,3-1 0,4 1 0,3 0 0,5-3-60,5-1 0,4-3 0,3-2 60,2-2 0,2-1 0,2-5 30,5-3 0,2-4 0,1-2 0,-1-2 0,0-3 0,1-2-30,4-4 0,2-2 0,0-3-333,-3-2 1,0-2-1,0-2 333,-1-3 0,1-2 0,-2-2 0,-1-3 0,-1-1 0,-2-3-197,-3-5 0,-1-2 0,-1-1 197,-2 2 0,-1-1 0,-1-3 0,-1-5 0,-1-2 0,-2-1-90,-3-1 0,-1-1 0,-2-1 90,-1-2 0,0-1 0,-3-1-30,1-1 0,-2-1 0,-3 0 30,-4 0 0,-3 1 0,-1-1 0,2 0 0,-1 0 0,-3 0 0,-4 1 0,-4-1 0,1 0 197,0 0 0,0 0 0,0 1-197,-2 2 0,0 1 0,-3-1 30,-5-5 0,-2-1 0,-2 2 0,2 3 0,-1 0 0,-3 1 0,-7-3 0,-3 0 0,-2 1-33,-2 1 0,-2 2 0,-2 2-27,0 4 0,-2 2 0,-3 3-240,-6 2 0,-4 2 1,-2 5-121,-2 4 0,-2 5 0,-2 5-375,6 5 1,-1 4-1,-1 2 1,0 5 764,6 1 0,-1 5 0,0 1 0,2 1 0,3-3 0,-7 1 0,4-2 0,2 3 0,6 6 0,0-1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42:54.20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26184 9466 14009,'0'-22'810,"0"-4"-631,0 6 91,0-2-180,0-15 180,0 7-270,0-9 0,0 0 0,0-9 90,0 6-90,4 14 0,1 0 0,6-22-45,-2 20 0,1 1 45,10-21 0,-1 2 0,1 0 90,8 6-180,-6-5 180,6 7-180,1 10 180,-7-7 0,15 6-90,-7-8 0,1 0-442,6 0 532,-7 0 0,9-1-90,0 1 0,1 0-90,-1 9 180,0-7 269,-8 15-269,6-7 0,-7 1 90,18 6-600,-7-6 465,-12 18 0,-1 0-135,13-9 135,-12 13 0,-1 1 135,5-4-180,12 9 90,-14 0 359,8 0-18,0 0-251,9 0-90,2 0-305,0 9 260,-21-9 0,-1 2 176,13 16 49,7 1-180,-9 3 0,1 15-90,-1-15 360,0 15-270,0-15-45,-15-4 0,0 1-45,1-4 0,0 0 0,0 0 0,0 0 45,4 4 0,-1 0-135,13 11 135,-16-11 0,-2 1 85,16 19-130,1 1 0,-1-10 90,0 7-180,-9-15 270,7 6-180,-6 0 0,-1 3 0,-1 8 180,-1 0-270,-6 1 180,6-1-69,-8-9-21,-1-1 90,-8-10 0,7 1-180,-16-1 180,15-8 274,-15-2-364,7 0 90,-9-7 90,0 7-180,0-9 180,0 8-180,0-6 90,0 7-1,0 0-89,0-7 0,0 24 0,-9-30 0,7 19 0,-7-24 90,9 9-90,0 0 0,0 9 90,0-7-90,0 16 0,0-7 90,0-1-90,0 8 90,0 1-90,-8-5 90,5 20-90,-14-21 90,6 16-90,-17-10 90,-3 1-90,-17-1 0,24-4 0,-2-1-260,-7-4 1,-1 2 304,-1 6 0,0 1-45,-8-8 0,-1-1 0,4 5 0,-1-1 0,-6-8 0,-2-1 0,5 3 0,-1 1 0,1-4 0,-1 1-453,-3 3 0,0 1 408,8 0 0,-1 0 45,-7 0 0,1 0 0,10-1 0,2 1-198,-4 3 0,2 3 198,10-2 0,4 2-90,-17 15-90,12-3-360,9-26-1619,8 5-4124,2-25 6283,18 7 0,-7 0 0,7 3 0</inkml:trace>
  <inkml:trace contextRef="#ctx0" brushRef="#br0" timeOffset="876">27478 9093 18327,'-20'0'1529,"0"0"-990,-8 0-179,6 9-90,-15 2-180,7 8 0,-18 1-530,6 8 440,14-9 0,0 2 0,6-1 0,2 1 0,-4 3 0,0 0-265,-15 15 265,23-15 0,2 0 0,-15 17 0,10 7 0,-1-9 0,9 9-90,-6-6 90,15-14 0,2 0 0,-9 22 90,0-8 425,7-5-515,-6-17 280,8-1-280,0 1 0,0-9-90,0-3 90,0-8 90,0 0-90,8 0 0,12 0 0,2 0 0,15 0 0,-7 0 90,9 0 0,1 0 0,8 9-90,-19-8 0,0 0-226,1 8 1,1 0 225,7-8 0,1 0 90,-4 3 0,-1 1-45,1-5 0,0 0-1,-1 0 1,0 0-15,-4-1 0,-2 2 329,14 7-269,3-6-269,-32 7-1441,5 0-6745,-18-7 8498,0 7 1,0-9 0,0 0-1</inkml:trace>
  <inkml:trace contextRef="#ctx0" brushRef="#br0" timeOffset="12784">26987 8780 9691,'-10'8'3598,"-8"-5"-2698,16 14-450,-7-6-1,9 9-179,0-10 0,0 8-90,0-16 0,0 15 0,0-14 0,0 5 90,0-8 89,0 0-179,0 9 0,0-7 0,0 7 90,9-9-270,-7 9 90,16-7-180,-16 15 180,15-15-90,-6 7 90,9-9 0,-1 0-90,1-9 0,0-1 180,-1-10-180,1-8 90,-9 15-90,-3-22 89,-8 30-89,0-21 90,0 15 0,0 0 0,-8 3 90,-3 8-90,-9-9-90,0 7-90,-8-7-989,6 9-5038,-6 9 6117,8 2 0,10 0 0,1-3 0</inkml:trace>
  <inkml:trace contextRef="#ctx0" brushRef="#br0" timeOffset="13467">27340 8741 13559,'-19'-9'3688,"8"15"-3238,-7-21-270,16 39 90,-15-28-1,15 30 1,-7-7-90,9 12-180,0-1 0,9 7 180,10-23-270,12 3 270,8-17-270,0-9-270,0-10 270,-8-3 90,-12-15 90,-10 15-90,-9-6 90,0 8 0,0 18-180,-17-5-90,-5 16-2338,-17-9-7313,8 9 9770,-6-7 0,24 7 0,-4-9 1</inkml:trace>
  <inkml:trace contextRef="#ctx0" brushRef="#br0" timeOffset="14225">27693 8682 12660,'-9'11'3508,"-2"-11"-2969,1 6 91,1-4-180,9 18 0,0 0-271,0 8-89,0-6-90,0 6 90,17-8-90,5-10 90,9-1 0,6-9-90,-16 0 90,8-9 0,-18-1 0,6-10 180,-15 0-180,7 1 0,-9 8 0,-9 2-180,-11 9-360,-1 0-1169,-16 0-3058,15 9 4677,-6 2 0,17 0 0,2-3 0</inkml:trace>
  <inkml:trace contextRef="#ctx0" brushRef="#br0" timeOffset="14759">27948 9093 13469,'0'-11'4138,"-9"3"-3508,7 16-1,-16-5-539,8-3 90,-1 6-180,-7-12 90,16 23-90,-7-6-90,9 9 180,9-1-270,2-8 180,9-2 90,-1-9-180,1 0 180,0-9-90,-10-2 90,-1-8 0,-9-1 90,0 9-180,0 2-720,-9 18-1349,-2-7-3507,-8-2 5576,8-2 0,2-7 0,9 9 0</inkml:trace>
  <inkml:trace contextRef="#ctx0" brushRef="#br0" timeOffset="15884">26635 9113 13379,'-20'-9'2339,"9"24"-1979,-6-28-270,15 46 0,-7-29-90,9 25 90,9-10-90,10-8 90,12-2-270,8-18 0,-8-2 90,-3-17 90,-9 6 180,-8 3-90,-2 1 90,-9 16-90,-9 2 0,-2 2-360,-17 7-3688,6 0 3958,-6 1 0,17 1 0,2-2 0</inkml:trace>
  <inkml:trace contextRef="#ctx0" brushRef="#br0" timeOffset="17650">26870 9035 8072,'0'-11'2789,"0"-7"-1890,0 16-89,0-7-181,0 9-359,-9-8 90,7 14 90,-15-21-90,-3 21 179,-2-32 91,3 31 0,1-21-361,7 16-179,0 7-180,-6-14-1439,6 25-3958,-9-16 5487,1 7 0,8-9 0,2 0 0</inkml:trace>
  <inkml:trace contextRef="#ctx0" brushRef="#br0" timeOffset="30908">29026 8976 15898,'-20'-18'3058,"9"5"-2338,-6-15-91,6 8 1,-9 1-180,1-1-180,8 9-180,-7 3-90,8 7 0,-10 10 0,0 2 0,1 9 0,8 8 0,2 20 0,9-19 0,0 3 45,0 10 0,0 3-590,3 0 1,3-1 544,3 1 0,2 0 0,-2 3 0,3-1 45,6-2 0,1 0-782,-3 8 1,-1 0 736,4-2 0,1-1 0,-4-15 0,0 1 0,0-1 0,-2 1 0,-1 0 0,1-1 0,14 12 0,1-3-55,-4 1 0,0-2 10,3-7 0,3-5-180,-2-8 0,1-5 180,-5-2 0,0-3 0,3-6 0,0-6-45,14-18 90,6-5 383,-36-4 1,-3-4-384,6 0 0,-3-1-90,-10-16 0,-2-2 29,5 4 1,-2-2 60,-6 7 0,-3-2 0,-2 0 0,-1 2 0,-1 1 0,-2-2 30,-5-6 0,-4-3 0,0 2 0,2 0 0,-1 2 0,-2 0-30,-2 2 0,-2 1 0,0 2 0,3 3 0,0 3 0,-1 1-45,-9-7 0,-3 4-799,-2 5 1,0 5-2890,7 10 1,1 3 3732,-1 4 0,3 3 0,-3 7 0,14 0 0</inkml:trace>
  <inkml:trace contextRef="#ctx0" brushRef="#br0" timeOffset="50209">20010 9231 14189,'-19'0'2968,"-1"-9"-2608,1-2-180,8 9 0,-7-5-180,7 25 0,0 1 0,3 12-90,-1-1 0,7-1 90,-7-10-90,27 1 180,3-1-90,19-8 0,-1-11 0,9-19-463,-7-12 552,-2-8-178,-19 0 178,-11 0 91,-9 8-180,0 3-90,-1 26 90,-16-5 0,4 16-719,-15-9-3135,8 0 3854,0-9 0,10 7 0,1-7 0</inkml:trace>
  <inkml:trace contextRef="#ctx0" brushRef="#br0" timeOffset="51555">20481 9054 8972,'-31'-9'3148,"12"16"-2428,1-14-361,16 25 91,-15-16-270,14 15 0,-5-14 90,8 23-270,0-22 0,0 31 0,8-22 0,3 7 180,18-3-90,1-15-90,9 7 90,-8-18 0,6-2 0,-24-17-1,13 6-178,-24-6 89,7 0-90,-9 6 90,0 2 90,-18 12-180,5-1-270,-24 7-1709,16-7 2069,-8 18 0,18-7 0,3 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45:39.0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16620 3057 15898,'-20'-11'2878,"-8"2"-2608,-3 9-180,-8 26 90,0 7-225,18-5 0,3 3 90,2 2 0,1 1-514,0-3 1,2-1-342,4 4 1,7 0-3102,20 16 3911,23-20 0,-6-12 0,0-18 0</inkml:trace>
  <inkml:trace contextRef="#ctx0" brushRef="#br0" timeOffset="274">17110 3077 19226,'-10'29'584,"0"0"1,-10 21-675,10-2-179,1-8-271,26-19 270,14-3 90,2-27 0,12-11 360,-32-10 0,5-9-180,-18 0 90,-9 17-180,-19-4-1709,-5 15-6206,-6-9 8005,10 0 0,19 10 0,1 1 0</inkml:trace>
  <inkml:trace contextRef="#ctx0" brushRef="#br0" timeOffset="767">17326 3037 16528,'30'31'5846,"-2"6"-5126,-17-7-180,6 18-361,-14 2-179,5 0-179,-8-10-181,0-21-540,18-10 91,4-35 404,0 6 0,4-2 180,3-7 0,0-3 135,1-3 1,1 3 133,3 9 1,0 5 315,-8 2 0,-2 3 899,15 5-89,-11 25-271,-17 5-269,-2 17-450,0-9-180,-7-1 0,7-10 90,-10-8 0,10-2-180,2-9-270,0-9 0,6-2 180,-6-17 90,9 6 0,-9-6 270,6 17 270,-15 11 0,7 20-181,0 19-269,-7 11-89,15 0-181,-14-11-1080,14-19-2068,-6-11-6413,17-18 9185,-6-11 1,-2 7 0,-12-4-1</inkml:trace>
  <inkml:trace contextRef="#ctx0" brushRef="#br0" timeOffset="1201">18501 3057 19136,'0'50'1799,"0"-22"0,0 1-1619,4 0 0,1 0-813,-4 5 0,0 2 678,4 7 0,-1 1 0,-4-3 0,0-1-45,0 0 0,0-2 229,0-7 0,0-3-319,0 20-482,0-26-1137,0-5 719,0-40 1,0-15-495,-1 6 0,2-3 539,3-7 0,2-5 0,1 1 915,2 5 0,1 1 0,2 1 60,0 1 0,1 1 0,3 3 516,12-8 0,1 6 1523,4-4-270,12 32-450,-32 27-179,13 20-271,-23 12-359,5-1-180,-8-2-180,0-1-810,-17-23 462,4 2-5858,-24-34 6128,15-38 1,2 26 0,12-23 0</inkml:trace>
  <inkml:trace contextRef="#ctx0" brushRef="#br0" timeOffset="1991">19207 2920 19136,'-9'13'720,"7"2"-361,-7-24 91,9 9 450,0 0-720,0 9-1,-9-15 1,7 12-90,-6-15-90,8 18 180,-9-7-90,-2-2 90,0 7-90,-6-14 90,6 16 0,-9 8-90,1-12-90,8 38-90,-7-36 90,16 28-360,2-33-360,20 7 1,19-9 269,11-9 450,-21 3 0,1 1-104,0-1 0,-1 1 284,21-4 450,-2 9 359,-18 18-269,-2 4-180,-17 17-360,-2 0-180,-9-9-63,0-10-746,0-11-1710,26-35 1080,7-7 1034,-5 8 1,3 0 314,-6 4 0,0 3 1079,23-2 630,-18 11-539,-2 9-811,-17 9-269,15 2 90,-4 0-180,26-2-449,2-9 224,-16-8 0,0-2 90,-3 0 0,-1-2 270,1-1 0,-3-4 45,2-20 270,-13 24 270,-17-13-1,0 32 451,-8-4-361,-3 27-359,-9-8-270,9 16-90,3-6-270,25-1-1349,22-10-810,-10-14 1,3-3 2428,8-3 0,-1 0 0,4 0 0,-8 0 0</inkml:trace>
  <inkml:trace contextRef="#ctx0" brushRef="#br0" timeOffset="2518">21676 3096 21115,'-24'14'1214,"0"0"1,-17 17-1170,20-8 0,3 2-135,-11 7-360,19 23-809,27-31-1980,25 4 46,-5-24 0,4-8 3077,5-9 0,-3-2 0,-14 8 0,-3-1 0,17-18 0</inkml:trace>
  <inkml:trace contextRef="#ctx0" brushRef="#br0" timeOffset="2703">22107 2763 20845,'-14'34'1049,"0"-1"1,3 6-1,0 1-959,-3 8 0,0 2-960,3-4 0,2-1 600,3 0 0,1-3-519,3-10 0,5-5-4968,16 4 5826,12-14 0,-9-17 1,-5 0-1</inkml:trace>
  <inkml:trace contextRef="#ctx0" brushRef="#br0" timeOffset="2983">22245 3077 19676,'0'47'3868,"0"-5"-3868,0 6-450,8-18-1349,21-10 0,12-20 180,-12-12 0,1-4 899,0-3 1,-1-4 629,-3-6 0,-2-1 1034,-3 9 1,-3 1 1483,2-17-629,-12 26-630,-8 11-809,0 20-270,0 10-360,0 9-2068,18-8-6477,12-12 8815,20-19 0,-17-2 0,-7-6 0</inkml:trace>
  <inkml:trace contextRef="#ctx0" brushRef="#br0" timeOffset="3233">22950 2939 22554,'-9'31'1349,"7"-3"-1349,-6 0-269,16-14-91,12 12 180,19-24 90,3 7 90,-3-9 180,-11 8-90,-17 12 0,-2 10-90,-18 18-180,-11-15-1889,-10 4-7106,-1-26 9175,-6-3 0,24-8 0,-4 0 0</inkml:trace>
  <inkml:trace contextRef="#ctx0" brushRef="#br0" timeOffset="3400">23225 2959 19316,'30'11'3868,"7"-2"-3778,2-9-405,-10 1 0,1-2-1169,1-7 0,-1-2-3432,5 5 1,-2-3 4230,-7-10 0,-2-1 1,6 6-1,-12-4 1</inkml:trace>
  <inkml:trace contextRef="#ctx0" brushRef="#br0" timeOffset="3566">23577 2586 18956,'-19'38'5667,"-1"-6"-5532,14 4 0,1 2-135,-4-11 0,1 1-763,6 14 1,2 1-363,-5-12 1,1-1-1993,3 4 1,2-1 3116,8 9 0,-7-14 0,7-19 0</inkml:trace>
  <inkml:trace contextRef="#ctx0" brushRef="#br0" timeOffset="4463">23656 3077 18686,'8'19'1799,"12"-8"-1799,11-2-1169,17-9-630,2-18 1169,-20 9 1,-1-3 629,-7-7 0,-3-2 719,9-18 1260,-19 9 1169,-18 10-2428,-2 11-180,-9 18-450,1 11 0,-1 10-180,9 1-540,11-3-449,29-17 449,21-2 90,-16-16 1,2-4-48,3 1 0,0-2 632,-3-3 0,-2 0 197,-4 4 0,-1 2 1197,10 1-270,-11 25-179,-17 5-361,-2 26-629,-10-16 0,1 14 450,0-33-1259,0 5 239,18-27-869,4-11 764,1 5 1,2 0 404,16-16 450,-2 3 989,-19 17 180,-12 2-539,-8 18-450,0 2-360,0 9 90,18-1-540,21-8-45,-10-9 0,3-4-180,15-5 1,2-6 134,1-5 1,0-3-5,-13 8 0,0-1 1,-2 0 632,11-7 1,-2 3 443,-9 6 0,-3 4 1176,7-1-630,-11 27-629,-8 4-270,-1 25-45,-5-22 0,1 1-376,-1 3 0,2 0 286,11 1 0,3-1 0,-4 1 0,0-1 45,9 0 0,-2 1 0,-10 3 0,-5 1 0,-2-4 0,-4 1-45,-5 11 0,-5 1-45,-4-2 0,-5-1-45,-9 1 0,-5-2-135,1-3 0,-3-4-90,-6-10 0,-1-5 339,1-4 1,1-6-1239,-13-25 539,15-4 1,4-6-1,5-10 0,3-5 113,-3-10 1,6 0 426,11 11 0,7 1 270,4-4 0,8 5 134,13 16 1,6 7-90,6 0 0,2 5-90,-2 6 0,1 4-135,-1 1 0,-1 2-404,-11-1 0,-3 0-6252,19 0 6799,-29 0 0,-10 0 0,-9 0 0</inkml:trace>
  <inkml:trace contextRef="#ctx0" brushRef="#br0" timeOffset="4634">25067 2645 22284,'-42'20'1979,"5"-9"-3778,27-2 1799,1-9 0,9 0 0,0 0 0</inkml:trace>
  <inkml:trace contextRef="#ctx0" brushRef="#br0" timeOffset="5408">16130 4507 18327,'-18'29'1619,"-4"10"-1619,7-15 0,0 2-270,0-1 0,2 0-2429,2 23-1888,11-9 4587,28-8 0,-12-12 0,10-10 0</inkml:trace>
  <inkml:trace contextRef="#ctx0" brushRef="#br0" timeOffset="5711">16816 4429 18327,'-29'28'2518,"-10"3"-2473,22-8 0,1 1-45,-21 18-45,30-14 0,4 1-225,-6 3-449,26-3-181,5-21-269,18-25 629,-10-5 540,-14 0 0,-4-4 180,-1-15 90,-2 2-270,-27 19 90,-4 2-270,-17 16-2429,9-6-2877,1-10 5486,27 5 0,-4-6 0,15 10 0</inkml:trace>
  <inkml:trace contextRef="#ctx0" brushRef="#br0" timeOffset="6109">16816 4429 21295,'30'34'30,"0"0"0,0 1 0,0-1 0,7 9 0,-2-1 0,-11-9-750,-16-12 91,3-3-901,9-36 541,17-12 989,-21 6 0,0-2-45,8 0 0,0 2 765,15-7 899,1 14-360,-10 26-539,-10 19-451,-12 5-269,-3-5 0,-1 0-180,7 5-179,9-5-811,-1-19-539,1-35 1439,8-7 180,-12 9 1,-1-2 268,-1 0 1,2 4 1170,12 0-181,-17 14-629,-2 36-540,0 13-180,2 9-1889,8-10-5487,10-21 7556,1-10 0,-8-9 0,-5 0 0</inkml:trace>
  <inkml:trace contextRef="#ctx0" brushRef="#br0" timeOffset="6486">17972 4527 19676,'0'48'1214,"0"-20"0,0 3-989,0 2 0,0 3-135,1 12 0,-2 0-45,-3-7 0,-1 1-596,1 7 1,-3-2 505,-2-20 0,-1-2-411,-1 29-174,-6-49-178,14 1-47,-5-29 1,-1-17-360,6 5 0,4-4 674,0-3 0,2-5 1,2 1-109,2 2 0,4 1 0,1-1 648,3-3 0,1 0 0,3 4 44,9-5 1,3 5 579,-2 5 1,1 10 1804,20 17-726,-11 22-1119,-22 11 1,-6 4 225,0 27-450,-6-20 0,-1 1-1,-4 16-179,0-11 1276,0-2-2625,-9-24-761,-2 5-7901,-17-36 9103,6-21 1,3 13 0,10-9-1</inkml:trace>
  <inkml:trace contextRef="#ctx0" brushRef="#br0" timeOffset="7167">18913 4292 17427,'-20'0'1979,"1"0"-1529,-1 0 269,-8 8 1,6 3-360,-15 17-91,15 3-269,-6 8-89,8-17-1,9 4-720,20-24-989,22 7-630,19-18 2114,-17 5 1,1-3 314,1-7 0,0 0 90,0 7 0,0 1 674,-5-4 1,-1 3 1484,18 15-720,-16 21-630,-12 12-674,-13-12 0,-3 1-135,-3 20-90,0-11-540,0-11-359,0-17-900,0-11-180,17-19 180,5-20 1484,1 17 0,2 2 315,-5 0 0,2 1 854,6 3 1,0 4 1574,14 1-990,-3 11-989,-2 19-360,-7 3 0,18-2-45,-19-14 0,1-4-270,4-4 0,2-4-600,8-2 1,-1-4 509,-6-6 1,-2-3 78,1 2 0,-5-3 281,-13-6 0,-5-1 315,4-12 360,-17 10 179,-9 14 540,-2 17-629,-8 17 362,-1 5-1172,9 26 408,11-16-948,29 5-405,-2-29 1,5-5-3643,7 3 0,2-3 4495,9-7 1,-2-1 0,7 3-1,-12-7 1</inkml:trace>
  <inkml:trace contextRef="#ctx0" brushRef="#br0" timeOffset="7866">22421 4546 20395,'-20'11'1529,"-8"-2"-1529,-3 8-89,1-4-901,2-2-539,17 5-540,2-23 810,27 16 1079,3 0 180,27 1 1619,-15 19 270,-5 1-450,-19 9-809,-9 9-450,0-6-180,0 6-1619,-9-18-3419,-2-10 5038,-8-29 0,8 5 0,2-14 0</inkml:trace>
  <inkml:trace contextRef="#ctx0" brushRef="#br0" timeOffset="8000">22676 4664 20126,'0'28'-1530,"9"-15"-6385,-7 5 7915,15-27 0,-15 7 0,7-7 0</inkml:trace>
  <inkml:trace contextRef="#ctx0" brushRef="#br0" timeOffset="8600">22852 4468 16528,'6'29'2068,"-1"1"1,4-1 0,0 1-1754,-9-1 0,2 0-225,15 22-180,-15-4-270,16-25-809,-7-4-900,17-36 0,2-12 1304,-9 6 1,-2-2 674,-4-4 0,0 1 1259,13-13 1260,-8 14-900,-9 28-720,-2 20-629,-1 10-270,3 9-359,9-17-1080,17-4 539,4-18-314,-8-12 0,2-2 441,-4 2 0,-1 0 863,0-7 0,-1-2 1979,10-16 449,-20 24-899,-10-4-539,-9 17-540,0 9-360,-9-16 286,7 22-466,-7-13 90,18 18-270,19 8 90,5-6 180,-8-4 0,-2 1 0,8 20 180,-12 3 0,-12-11 0,-5 3-45,-5-3 0,-3-1-526,-6 5 0,-4 0 436,-3 4 0,-4-2-156,-1-14 1,-2-3-160,2 5 0,0-4-809,-6-10-720,1-28 629,27-25 720,13 9 1,7-3-636,-1 4 0,3-1 1,4 2-86,6-1 1,4 3 0,0-2-600,2-1 0,0-1 0,1 0 1769,0 0 0,0 0 0,-2 4 0,-2 5 0,-3 2 0,-8 0 0,-1 0 0</inkml:trace>
  <inkml:trace contextRef="#ctx0" brushRef="#br0" timeOffset="9583">24048 4350 12210,'0'-39'3778,"8"9"-3508,-5 10 0,14 3-180,-15 15 269,7-7 181,-9 9 3957,0 0-4497,0 9-90,0-7 90,0 6 0,0-8 2069,0 0-1529,0 9-180,0 11 90,0 28-316,-4-19 1,-1 3-45,0 7 0,-1 0-288,-4-4 0,1 0 153,3-5 0,1-2-135,-4 20-449,18-17 89,19-11-90,22-12 270,-16-19 1,2-4-46,8 5 0,-1-4 225,-6-13 0,-2-2 225,5 7 0,-4 2 0,-13 1 0,-4-1 675,9-8-180,-20 8 665,-8 18-395,-17-5-181,4 33-449,-15 5-180,8 2 0,9 12-899,29-23-1170,32-2-2294,-12-14 1,5-4 4362,11-5 0,-2-2 0,-22 4 0,-3 0 0,25-8 0</inkml:trace>
  <inkml:trace contextRef="#ctx0" brushRef="#br0" timeOffset="10134">25831 4331 23274,'-19'11'1349,"-1"6"-1079,-8 11-270,6 14 0,7-18 0,2 2 0,5 3 0,5-1-90,3 4-270,28 5-90,22-26 270,-20-9 1,1-4 89,4-1 0,-2-5 90,-7-5 0,-2-2-45,1 0 0,-2-1 225,7-5 89,-10 3-89,-3 18-180,-15 0-90,7 9-449,0-7-1440,2 16-3868,17-16 5847,-6 6 0,-3-8 0,-10 0 0</inkml:trace>
  <inkml:trace contextRef="#ctx0" brushRef="#br0" timeOffset="10400">26360 4135 23634,'0'48'719,"0"-20"1,0 3-720,1 7 0,-2 2 0,-3-4 0,0 0-405,3 2 0,-1 0-899,-3-7 0,2-3-7871,11 13 9175,3-12 0,0-21 0,-2-8 0</inkml:trace>
  <inkml:trace contextRef="#ctx0" brushRef="#br0" timeOffset="10567">26694 4076 23723,'0'39'989,"0"0"1,0 5 0,0 0-990,0 0 0,0 1-900,0 4 1,0 0-2493,0-8 0,0-2 3392,0 2 0,0-5 0,0-4 0,0-6 0</inkml:trace>
  <inkml:trace contextRef="#ctx0" brushRef="#br0" timeOffset="11218">28164 4174 16887,'9'29'1799,"1"1"0,-4 3 0,-1 1-1529,0 5 0,-1 1-90,-4 0 0,0 0-135,0 4 0,0-1 0,0-2 0,0-3-45,-9 14-270,-2-15-270,0-20-269,-6-32-451,15-15 360,-4-2 1,3-6 44,9-14 1,5-3 644,-5 18 0,1 0 1,2 0-238,5 0 0,3 1 0,0 0 671,3-10 1,1 5 412,-1 19 0,0 3 1162,17-7-540,-24 35-90,4 10-359,-17 20-360,0 3-361,1-13 1,-2-2-90,-8 6 252,-10 4-4299,-3-35 4068,2 5 0,12-16 1,8 9-1</inkml:trace>
  <inkml:trace contextRef="#ctx0" brushRef="#br0" timeOffset="11383">28712 4233 22644,'0'29'569,"0"1"1,0-1 0,0 0-3448,0 22-6953,0-21 8376,9-13 0,-7-17 0,7 0 0</inkml:trace>
  <inkml:trace contextRef="#ctx0" brushRef="#br0" timeOffset="11508">28830 3860 12840,'0'0'0</inkml:trace>
  <inkml:trace contextRef="#ctx0" brushRef="#br0" timeOffset="11703">29163 3880 20305,'0'39'4048,"0"9"-3958,0-19 0,0 1-45,0 4 0,0 2-90,0 3 0,0 0-90,1 1 0,-2-2-1484,-8 15-1529,7-8-4048,2-34 7196,20-11 0,-7-2 0,4-7 0</inkml:trace>
  <inkml:trace contextRef="#ctx0" brushRef="#br0" timeOffset="11900">29457 4037 22644,'-39'17'2878,"-1"5"-2788,1 17-180,9-17-179,10 13-631,12-22-1169,43 7-1349,8-12-1498,2-10 1,6-4 4359,5 0 0,-3 1 0,-18-1 0,-2 1 0,-3 0 0,1 1 0</inkml:trace>
  <inkml:trace contextRef="#ctx0" brushRef="#br0" timeOffset="12175">30025 4056 18416,'-17'3'5128,"4"3"-4679,-16-15 1,10 9-90,-1 9-360,1-7-90,8 16 90,2-7-270,9 0-90,9-3 90,11-8 180,10 0 90,1 0 180,-3 0-90,0 0-180,-15 9-629,13 11-3419,-15-7 4138,18 4 0,-16-17 0,4 0 0</inkml:trace>
  <inkml:trace contextRef="#ctx0" brushRef="#br0" timeOffset="12383">30437 4076 23634,'-18'20'2788,"5"8"-2608,-15 2-180,8 18-90,1-6-180,11-14 0,5 0-809,12 5-720,13-5 674,4-24 1,4-8-2789,1-7 1,-1-6 3912,6-7 0,-2-2 0,7-9 0,-14 0 0</inkml:trace>
  <inkml:trace contextRef="#ctx0" brushRef="#br0" timeOffset="12726">30829 3684 22464,'0'55'2114,"-4"-25"0,-1 3-1845,0 18 1,-1 4-1129,0-16 0,-1 1 0,1-1 859,-1-2 0,1 1 0,-1-2 0,-3 15 0,0-4 187,5-11 1,0-4-1267,-4 7 176,18-20-896,10-27 0,12-32 944,-7 15 1,0-2 629,-3-7 0,-1 1 719,0 6 1,-1 4 1394,10-8 1127,-19 14-2207,-1 34-539,-9 5-270,0 8-90,0-1-1259,18-18-1170,12-3-269,11-16-2128,-8-1 1,0-2 4449,10-20 1,-3 10-1,-23 3 1</inkml:trace>
  <inkml:trace contextRef="#ctx0" brushRef="#br0" timeOffset="12950">31280 4056 22014,'0'51'2159,"0"-4"-2159,0-16-450,0-11-899,17-12-180,5-8-540,17-17 1530,0-5 898,1-8 2070,-10 1-180,-2 18-900,-17 11-719,7 20-630,-8 10-360,10 1-2069,8-3 2429,-6-17 0,-2-2 0,-12-9 0</inkml:trace>
  <inkml:trace contextRef="#ctx0" brushRef="#br0" timeOffset="14641">16208 4468 14009,'0'-11'1619,"0"2"-1169,0 9-180,0 0 809,0-8-1079,-9 6 0,7 2-90,-15 2 90,6 6 0,-17-8 0,6 9 0,-7 11 90,10 1-90,-1 8 0,1-10 0,8 10 0,-7-16 0,16 22 0,-6-22 180,8 15-270,0-8 180,0 8 0,0-15-90,0 13 90,8-15-90,3 9 90,18-9-90,1-3 0,1-8 90,6 0-360,-7 0-2339,9-8 2609,1-12 0,-19 7 0,-3-5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07:21.71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21010 8427 13199,'-11'20'2609,"-6"-18"-2339,23-13-180,14-28-90,6 6 0,7-2-1051,2 0 1,2-2 960,-9 6 0,2-2 0,-1 2 90,11-6 0,-2 2-75,-7-1 1,-1 4 119,0 11 0,-3 3 135,-6-10 90,5 17 270,-23 2 89,5 26 91,-8 31-450,-8-14 0,-1 4 34,4 14 0,-3 3-124,-6-19 0,-3 0 0,2 1-30,3 4 0,3 2 0,-3-1-90,-3-1 0,-2-2 0,1 1 0,5-3 0,2-1 0,-1 0 30,-4 9 0,0-3 237,-6 8-777,0-39-359,10-42 359,4-8 0,3-9-177,2 10 0,1-2 0,1-2 627,-1-3 0,0-2 0,0 0 0,-2-2 0,-1 0 0,-1 1 0,-1 4 0,-2 1 0,-1 2-276,-1-16 1,-3 5 364,-2 10 1,-1 5 1330,-4-10-1150,17 36 180,30 48-226,-4-3 1,4 4-175,0-6 0,2 2 0,0 0-21,-1-1 1,1 0 0,0-1 148,0-5 1,0 0 0,-1-3-134,12 7 0,-3-3 306,-12-8 0,-2-1-261,13 9 0,-27-17-1,-1 7 438,-44-16-347,-9 7-45,3-8 0,-5-2 350,-2-3 0,-2-1-515,12-1 0,-2 0 0,0-2-409,-2-1 1,-1-2-1,0 1-191,0-1 1,-1 1-1,2 0-4286,-9-1 1,2 3 4715,4 6 0,6 4 0,6 0 0,7 7 0</inkml:trace>
  <inkml:trace contextRef="#ctx0" brushRef="#br0" timeOffset="1291">19814 9544 14998,'-19'0'3329,"-1"-9"-2430,9 7-539,29-15-180,14-11-180,5 0 0,3-3 30,-13 5 0,-1-1 0,1-1-158,3-1 1,0-1-1,0 0 158,-1 0 0,1 0 0,-2 3-30,3-1 0,-1 3 90,-1 5 0,-2 3 270,4 9-90,-3 25 89,-8 14-269,-10-4 0,-1 4 0,1 4 0,0 0-45,4 0 0,0 0-45,-3-1 0,0-1-123,3-3 1,0-1 122,6 21 0,-1-2 90,1 0-90,-9-7 45,-2-12 0,-1-1-45,3 13 337,0-1-337,-2-3 90,-9-24 0,0 13 0,0-24 0,0 7 254,0-9-344,0 0 36,0 17-126,-9-13 90,7 31 0,-16-22 0,16 16 90,-7-1-90,1-15 180,6 4-180,-7-8 90,9 11-180,-18-7 270,5 13-270,-24-15 90,-2 8 0,-11 1 45,21-14 0,-1-1-135,-20 12 135,21-12 0,1 1-135,-4 14 0,-5-9 180,17 6-450,1-23 91,8 21-1,-7-39-90,16 11 315,-5-12 0,-3-7 45,1-6 0,-2-2 0,-7-5 0,-3-2-391,6 12 1,-2-2 0,-1 3 390,-15-8 0,-2 3 45,5 0 0,-1 2-290,1 11 0,1 2 155,-10-15-269,11 19-1080,9 3-3239,16 14 4678,14 3 0,2 3 0,5 5 0</inkml:trace>
  <inkml:trace contextRef="#ctx0" brushRef="#br0" timeOffset="2785">21715 11230 17607,'-8'21'1889,"-3"-12"-1529,9-11-270,21-24-45,0 7 0,4-1-90,10-9 0,1-3 45,2-7 0,-2-1-660,-3 5 0,-1 1 615,0 3 0,-3 3 45,3-11 362,-2 19-272,-17 11 0,-2 18 0,-9 19 90,0 22-629,0-12 1,0 3 628,-4 11 0,-1 2-61,2-14 1,0 0 0,-2 0-90,-3 3 0,-3 0 0,2 0 0,2-3 0,0 0 0,-1-3-120,-7 5 0,2-3 290,8-6 0,-1-10-650,-12-20-359,16-43 629,-2 3 0,0-6 120,1 5 0,0-2 0,0 0-344,-2 0 0,-1 0 0,-3 0 374,-2 0 0,-2 1 0,-2 1 120,-9-13 0,-2 4 276,1 6 0,0 3-277,5 12 1,1 2 90,-10-13 90,19 27 90,18 10-90,23 28-225,1-12 0,4 1 0,-1 6 0,1 1-45,8-3 0,0-2 743,-8-4 0,-3 0-698,-7 0 0,-2-2 944,13-2-719,-26-2-180,-2-9-90,-18 9 0,-20-7 0,2-2 0,-4 0 45,-9 0 0,-1-2-180,-4-11 0,1 0-540,-1 11 0,2-1-1439,7-9 1,3-2 2113,-17 3 0,22 0 0,19 3 0</inkml:trace>
  <inkml:trace contextRef="#ctx0" brushRef="#br0" timeOffset="3732">22539 9603 19946,'8'37'944,"-3"-9"1,1 3-811,4 4 1,0 2-90,-5 6 0,1 1-45,3-4 0,-1-2-45,-7-6 0,0-3-45,17 10 90,-16-21-90,24-18-269,-4-18 89,4 4 0,5-2-387,-2-4 0,3-2 522,10-3 0,3 3-174,-5 5 1,0 3 308,0 3 0,-1 2 270,-9 4 0,-2 2 450,20 3-1,-9 8-179,-8 12-90,-11-7-270,-12 13 890,-8-24-980,0 7 680,0-18-770,0-28-45,0 9 0,0-5-696,0-14 0,0-4 741,1 2 0,-2-2 0,-1 12 0,-2 0 0,1 2-245,3-1 0,-2 2 290,-7-12 0,1 4 45,6 9 0,-16-2-1,7 11-89,0 31 1316,-15-21-1226,4 25-180,-17-9 180,-9 0-180,-2 0 90,17 0 0,-1 0 29,-2-1 1,2 2-75,3 2 0,1 3-140,-4 2 1,3 3-1525,-2 11-4227,-4 15 5936,18-15 0,8-2 0,2-12 0</inkml:trace>
  <inkml:trace contextRef="#ctx0" brushRef="#br0" timeOffset="5128">26615 9054 17427,'39'-17'1349,"1"-22"-1349,-12 6 0,0-4-1078,-8 6 0,0-3 0,1 1 1018,5-1 0,1 1 0,-1 0 60,-2 0 0,-1 0 0,-1 1 461,8-9 1,-1 3-462,-4 11 0,-2 4 90,8-5 685,-12 19-235,-10 18-1,-9 19 1,0 22-225,-4-12 0,-1 3-1,1-1 1,-3 0-135,-10 8 0,-3 0 143,5-3 1,-3-1-234,-9 1 0,-2 0-135,7-1 0,2-1-39,0-12 0,1-1-51,5-4 0,0-4-134,-6-12-271,9-12 225,1-21 0,3-8-45,5-24 224,-6 5 1,-2-4 90,5 4 0,-1 0 111,-3-5 1,-1 1-112,0 7 0,0 5 263,5 10 0,-1 5 52,-2-1 90,34 36-180,7 31-1,-4-10 1,1 3-90,-5 7 0,0 1-252,4-5 0,-2-1 207,-10 1 0,-1-2 1129,21 8-724,-18-4-270,-8-26-90,-2-2-180,-27 0 90,-12-7 45,2-5 0,-3-3-45,-7-3 0,-3-4-45,-7-5 0,-2-3-528,0 2 1,0-1-1182,4 0 0,3 1 1755,11 3 0,5 1 0,-1-4 0,19 10 0</inkml:trace>
  <inkml:trace contextRef="#ctx0" brushRef="#br0" timeOffset="6077">27673 8074 17517,'-10'37'5217,"1"5"-4723,16-10 1,3 3-225,-4 4 0,1 1-90,11 4 0,2 1-1078,-9 4 0,-1 0 898,5-4 0,-1-1 54,-9-4 0,0-2-54,5-7 0,-2-3 342,-6 20-432,7-26-90,-9-5-179,17-43 942,5-15-718,-3 11 0,1-1 45,-1-4 0,1 2 197,4 11 0,0 3-107,18-18 90,6 26 180,-9 11 0,0 11 0,0 9-180,0-1 90,-8 1-91,-3-9 1,-8-3 90,-1-8-180,-8 0 279,7-8-459,-16-29-270,15-16-344,-15 11 1,-2-3 613,8 1 1,2-1 44,-4 0 0,-1 1-34,0 3 0,1 3 258,2-12 91,-8 13 90,0 26-90,0 3 90,-9 25 1005,-1-4-1185,-19 7 290,-1-3-470,-10-15 90,-7-2-180,-4-19-317,22 1 1,0-4 451,-5-2 0,0-2-238,4 0 0,-1 2 13,-2 7 0,-1 4-1034,4 2 0,1 4-8527,-21 16 9188,20 0 1,3 2 0,3 2-1,-2 4 1</inkml:trace>
  <inkml:trace contextRef="#ctx0" brushRef="#br0" timeOffset="7136">27281 9544 20845,'23'-28'120,"0"-1"0,2 0 0,3-2-150,-1 2 0,3 0 0,0-1-754,-3 3 1,0 1 0,-1-1 738,14-14 1,-1 3 189,-9 12 1,-1 2-56,10-13 472,-20 26-382,-10 11 90,-9 37 0,-9 16-136,5-15 1,-3 2 45,-6-1 0,-2 0-45,0 1 0,-1-1 99,-3 1 1,-1-2-145,5-7 0,0-1 131,1 1 1,-1-5-402,-4-13-180,8 11 91,-6-57-1,14 18 225,-5-23 0,-1-7 0,8 13 0,0-1 45,-7-18 0,-2-3-529,5 5 0,-1 0 484,1 7 0,0 2 135,-1 8 0,3 5 776,12 1-686,10 52-90,0-3 0,2 4-59,3 16 1,2 3 58,-7-13 0,1 1 0,-1-1-589,7 17 0,-1-2 544,-1-7 0,-1-3 375,-6-8 1,-3-1-331,5 10-90,-10-20 0,-9-19 202,-9-11-291,-19-26 89,5 13 0,-4-2 0,-11-4 0,-3-1 0,2 1 0,-2 2 55,-3 6 0,1 4-280,3 7 0,1 3-270,0 1 0,0 5-1677,3 8 0,2 5 2172,7 4 0,4 1 0,-5 8 0,19 2 0</inkml:trace>
  <inkml:trace contextRef="#ctx0" brushRef="#br0" timeOffset="8328">27869 10975 21924,'0'34'300,"0"-1"0,0 2 0,0 0-255,0 0 0,0 0-90,0-1 0,0-1 135,0-2 0,0-3-90,0 13 0,0-4-180,0-26 90,0-2 90,0-9-90,18-9 90,4-10 0,17-12 0,-16 11 0,2 1 0,-1 3 0,2 2-183,3 2 1,1 4 227,4 2 0,-1 3-45,20 3-45,-25 0 0,0 0 135,11 9 90,-17-7-180,4 7 180,-24-9 0,7 0-90,-9-9-180,0-19 90,0 0 0,0-3-90,0-8 0,0-3 45,0-10 0,0-2-143,0 7 0,0 2 188,0 5 0,0 2 45,-1 7 0,2 5 135,8 4-90,-7 5 0,7 17 90,-9 9 89,0 10-89,-9-6 741,7 22-831,-16-30 0,-1 12-180,-3-17 90,-24 0 0,13 0 45,5-4 0,0-1-45,-14 3-90,-6-7 0,1 9-1349,5 9-4228,-6 2 5667,9 9 0,17-10 0,5-1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08:02.6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24283 1293 12840,'9'-39'7016,"-7"8"-6027,7 3-359,-1 17-1,-6 2 91,16 9-360,-7 0-180,8 18-90,1 12-180,-9 20-495,-6-20 0,-2-1-1259,-2 1 0,-2-1 1844,1 12 0,0-12 0,0-21 0</inkml:trace>
  <inkml:trace contextRef="#ctx0" brushRef="#br0" timeOffset="159">24361 921 18057,'-19'-9'989,"8"7"-3328,2-7 2339,18 9 0,-7 0 0,7 0 0</inkml:trace>
  <inkml:trace contextRef="#ctx0" brushRef="#br0" timeOffset="492">24636 1136 18956,'0'48'4318,"8"-6"-4138,3 5-90,9-7-90,0-10 0,-10-10-270,8-12-180,1-25 180,3-22 180,-3 6 0,-1-4 0,-2-7 0,-1-1 45,0 4 0,0 1 360,-5 9 0,0 3 674,7 0-269,-15 28-270,7 28-270,-9 5-90,9 15-630,10-17-1979,21-12-7015,10-10 9534,-20-17 0,-1-2 0,3 6 0,-6-13 0</inkml:trace>
  <inkml:trace contextRef="#ctx0" brushRef="#br0" timeOffset="840">25655 666 19586,'-20'11'4048,"1"6"-3599,-1 3-359,-8 10-180,6 1-539,2-3-631,12-8-179,25-9 0,14-3 809,19-8 585,-21 0 0,1 0 225,20 0 990,-11 18 179,-20 12-90,-10 20-1330,-11-16 1,-5 0 205,-2-3 0,-1-1-190,0 1 1,-2-4-2824,-17 4-6953,10-22 9275,8-38 1,2 14-1,9-11 1</inkml:trace>
  <inkml:trace contextRef="#ctx0" brushRef="#br0" timeOffset="990">25949 666 21385,'0'48'3328,"9"-7"-3328,10 7-1619,3-9-2969,15-17 4588,-15-5 0,-3-17 0,-10 0 0</inkml:trace>
  <inkml:trace contextRef="#ctx0" brushRef="#br0" timeOffset="1115">26105 254 18057,'-39'0'1259,"9"0"-9894,1 0 8635,19 9 0,1-7 0,9 7 0</inkml:trace>
  <inkml:trace contextRef="#ctx0" brushRef="#br0" timeOffset="1341">26086 235 24173,'28'47'25,"-1"-1"1,0 1 0,0 0 0,0-3-1,1-1 1,-4-1 0,-7-6-71,-10 2 0,-3-6-1034,6 18-1800,8-21-6952,-7-21 9253,17-34 0,-15 20 0,5-21 0</inkml:trace>
  <inkml:trace contextRef="#ctx0" brushRef="#br0" timeOffset="1642">26556 392 18327,'0'39'5127,"-8"-18"-4588,5 6-269,-5-16-90,16-1 0,3 8-180,9-16 180,0 15 90,-1-6-180,-8 0 0,7 7-90,-16-8 90,6 1-90,-8 7 0,0-16 0,0 7-540,0-9-2737,0 0 0,0 0 0</inkml:trace>
  <inkml:trace contextRef="#ctx0" brushRef="#br0" timeOffset="1858">26556 156 22194,'-30'2'-1529,"10"5"1529,12-7 0,8 2 0,0 7 0</inkml:trace>
  <inkml:trace contextRef="#ctx0" brushRef="#br0" timeOffset="2083">26909 372 21655,'-11'28'1889,"3"3"-1979,8 8 0,0-9-1439,17-1-990,-4-18-7016,33-3 9535,-13-25 0,-3 13 0,-13-14 0</inkml:trace>
  <inkml:trace contextRef="#ctx0" brushRef="#br0" timeOffset="2308">27164 313 23004,'-9'28'2608,"-2"12"-2698,-8-8 90,25 14-449,16-33-181,28-4 450,-20-16 0,-1-6 90,12-17 0,-12-9 90,-21-1 0,-16 27-90,-12-11-1529,-2 22-3508,-15-18 5127,7 10 0,8 1 0,4 9 0</inkml:trace>
  <inkml:trace contextRef="#ctx0" brushRef="#br0" timeOffset="2907">27340 1469 21295,'-11'0'1259,"29"-17"-1349,15-13 0,-4 6 0,1-3 45,-4-5 0,-2-3 90,-3 5 0,-3-1 0,-7 1 0,-3 1 45,1-10-180,-9 19 270,-18 12 360,-3 8-90,-27 26-91,15 15-314,13-11 0,3 1-45,4-1 0,6-1-270,14 10-1079,15-19-810,9-13 1,6-6 2158,3-8 0,0-3 0,15 6 0,-12-14 0</inkml:trace>
  <inkml:trace contextRef="#ctx0" brushRef="#br0" timeOffset="3075">27869 979 21745,'-8'20'1889,"-3"8"-1889,9 3 0,13 8-450,19 0-810,18-17-898,-7-5-3689,7-17 5847,-17 0 0,-12 0 0,-10 0 0</inkml:trace>
  <inkml:trace contextRef="#ctx0" brushRef="#br0" timeOffset="3252">28105 901 22824,'-20'26'3148,"0"16"-3103,6-5 0,0 4-45,3 0 0,0-2-495,-4-4 1,2 0-1081,8 4 1,-1-4-8257,-11-9 8286,15 9 0,-7-35 0,9 0 1</inkml:trace>
  <inkml:trace contextRef="#ctx0" brushRef="#br0" timeOffset="3673">28359 960 20036,'-4'30'1289,"0"1"0,2 6 0,1 0-1154,1-7 0,1 1 45,3 12 0,2 1-135,4-3 0,0-1-296,0-1 0,0 0 296,-5-8 0,1-3 418,2 11-823,-8-19 189,0-12-189,0-34 90,0-24 225,0 4 0,0-6-704,0 8 0,0-2 1,0-1 718,2-3 0,2 0 0,-1 0 30,0-1 0,0 1 0,2 2-174,3 7 1,2 1 0,0 4 263,0-2 0,2 6 360,16-5 359,-8 46-179,-9 21-90,-3 20-361,-7-16 1,-2 0-90,1-4 0,0 1 0,1 4 0,-2-3-90,-7 10 1228,-3-5-3027,-18-26-1399,8-20 3198,-8-30 0,18 13 0,3-9 0</inkml:trace>
  <inkml:trace contextRef="#ctx0" brushRef="#br0" timeOffset="4249">28614 999 18956,'31'20'2519,"6"-9"-2339,-7-3-180,10-16-90,-10-12 90,7-11 90,-15-16 0,-3-4 134,-13 22 1,-3 0 945,-3-13-271,0 5-359,0 26 179,0 11 1,-9 20-270,-2 10-270,0 10-90,3-1 0,17-9-270,10-10-630,12-11 360,-4-16 1,2-4-87,-3 1 0,1-2 446,6-7 0,1-1-39,-4 4 1,-1 2 398,12-6 449,-12 11 181,-21 27-271,-8 4-359,0 17 521,0-9-881,0-10-91,0-11-899,9-18 271,11-11 359,19-19 270,-15 14 0,2 0-81,3-1 0,1 2 351,-5 3 0,0 3 719,14-2 181,-19 11-540,-12 18-270,-8 11-270,0 10-450,0 1-1097,0-12-3310,0-10 4947,0-9 0,0 0 0,0 0 0</inkml:trace>
  <inkml:trace contextRef="#ctx0" brushRef="#br0" timeOffset="6651">29692 744 24803,'0'48'1529,"0"-6"-1349,0 5-270,0-16 90,0-11 90,0-12-450,9-8-90,11-8-89,1-21 449,-2 10 0,-1-3-106,-2-7 1,-1-1 150,0 4 0,0 2 225,14-15 630,-10 19 89,-8 20-179,-2 20-91,-9 19-449,0 2-180,0 7 301,0-17-571,0-12-270,0-10-89,8-9-1,12-17 270,11-5 180,-1-9 90,-2 3 450,-17 17 180,-2 11-180,-9 20-180,0 10-180,9 1 0,2-3 90,8-8-450,18-9-360,5-11 250,-13-4 0,1-3 290,-1-6 1,0-3 5,-2 2 0,-4-2 174,8-23 0,-14-1 90,-17 10 0,0 2 450,0 17 661,0 11-841,-9 2 86,-2 24-357,-8-13-89,8 24-89,2-6-271,18-1-90,19-2 0,14-17 180,8-2 180,-21-8 1,-1-2 89,4-8 359,5 7 451,-17-7-270,-9 9-181,-3 9-179,-8 2-180,0 0 0,0-2 0,9-9-450,11 0 1,19-18 89,11-4 270,-20 3 0,-1-1 45,-4 4 0,0 2 405,14-6 359,-11 11-269,-17 9-270,7 18-90,-8 4-90,19 17-90,1-9-809,10-1-720,-1-18-630,-9-3-1349,-1-8-1889,-10 0 3418,1-8 3598,-1-12 2699,1-11-900,-9 1-1709,-3 2-1079,-8 17-360,0 2-90,9 9-180,11 0-900,10 0-1708,10 0-7133,-1 0 9657,-18-9 1,-3 7 0,-18-7 0</inkml:trace>
  <inkml:trace contextRef="#ctx0" brushRef="#br0" timeOffset="6858">31358 627 21205,'-20'8'6026,"1"3"-5036,8 26-540,2 13-450,8-8 0,2 4 0,-1-1 0,0 1-1592,0 8 1,0-1 826,0-12 0,0-2-719,4-3 0,1-4-5499,6 7 6983,9-19 0,-10-12 0,-1-8 0</inkml:trace>
  <inkml:trace contextRef="#ctx0" brushRef="#br0" timeOffset="17890">2881 7663 13199,'-20'-7'3419,"1"20"-3060,-10-37-179,-10 22 0,-11-18-45,21 14 0,-1 1-135,0 0 0,1 2-180,-12 11 90,4 12 90,18 2-270,16 15 90,14-7-179,29 1 89,10-11-88,-21-15 0,1-2 268,-1 1 1,0 1 179,22 15-90,-26 1 0,-3 5 44,-4 7 1,-5 4 0,-2 14 0,-3 5-15,-4-17 0,-1 1 0,-1 1 0,-1 1 0,-2 2 0,1-2-415,0-2 0,1-1 0,-2 0 475,-3 16 0,-1-4-263,1-13 1,-3-4 82,-5-6 0,-4-8-90,-6-11 90,-6-55-45,21 9 0,3-6-391,0 2 0,1-2 0,1-2 436,3-6 0,2-2 0,2 0 22,1 12 1,0-1-1,2 0 1,1 0 67,0-3 0,1 1 0,1-1 0,0 2 60,3-8 0,0 1 0,-1 1 30,-2 5 0,-1 1 0,-2 4 641,-3-3 1,-2 5-193,-3-2-26,0 30-153,-9 29 180,-1 19-540,2-10 0,5 1 45,9 0 0,5 1-45,3 5 0,5-5 0,9-12 0,3-5 909,-2 2 1,1-6-910,-1-15 0,0-7-180,-2-1 0,-4-5 180,-1-9 0,-4-4 45,-7 0 0,-3 1 45,-2 0 0,-3 1 117,-3-19-117,0 26 360,0 13-1,9 29-269,10 10 0,3 18-270,6-24 450,-8 2-118,-1-34-152,1-29-135,-9 8 0,-2-3 90,-3-8 0,-1-1-90,0-3 0,-2 1 2,-2 12 1,-2 1 42,1 0 0,0 3-90,0 6 180,0-5-180,0 23 180,0-14-90,0 15 90,0-16 175,0 7-445,0-8 180,0 8 0,0 2 0,0 1 0,0 5 0,0-5 90,9 8-90,-7 0 90,16 0 0,-16 0 0,15 0 90,-15 0-180,16 0 179,-7 8 1,8 12-90,1 10 0,-1 10 0,1-1-90,0-9 0,-1-1-90,-8-10 90,7-8 90,-8-2-90,1-18 0,7-10-90,-7-21 45,-1 12 0,-1-2 45,-3-5 0,-1 0-292,4-4 0,0-1 292,-8 5 0,0 1 90,7-16-90,-8 13 90,0 26-90,0 2-90,0 9 90,0 9 674,9 2-674,2 17 0,17 2 0,3 1 0,17-11 0,-7-12-270,7-16-449,-9-21 224,-22 6 0,-3-4 270,1-7 1,-2-1 179,-6-1 0,-3 2 0,1 3 0,-1 3 315,-4-11-1,-9 19 1,-2 11 0,-9 9 0,9 27-360,3 5 0,25 18-720,14-19-2338,10-14-1574,-12-26 0,-1-8 4722,-6-3 0,-3-1 0,12-14 0,-14 0 0</inkml:trace>
  <inkml:trace contextRef="#ctx0" brushRef="#br0" timeOffset="18158">4351 6193 17697,'-9'39'1709,"9"-10"0,-2-2-1529,-15 8-180,14-3 0,3 0 90,0 0-90,20 7 0,11-19-90,8-11 90,0-9 90,0 0 90,-8 0-90,-12 26 0,-10 7-90,-8-1 0,-2 3-360,1 17-4857,0-4 5217,0-20 0,0-17 0,0-2 0</inkml:trace>
  <inkml:trace contextRef="#ctx0" brushRef="#br0" timeOffset="19082">9682 3057 16977,'-10'29'989,"0"1"1,0 4 0,0-1-945,0-7 0,1 0-45,1 8 0,5-2 269,12 0-269,21-3-180,-2-25 1,3-8 44,4-7 0,0-7-90,1-4 0,-2-6 90,-3-5 0,-4-3-123,-5 1 1,-4 0 257,-3 5 0,-2 1 90,-2-19 90,-3 27 270,-8 12 0,-8 11 179,-3 33-269,-9-3-360,1 19 605,16-4-515,23-25-1080,30-4-314,-15-31 0,0-9-2924,1 2 1,-2-4 4227,2-18 0,-5-3 0,-13 22 0,-3 0 0,11-20 0</inkml:trace>
  <inkml:trace contextRef="#ctx0" brushRef="#br0" timeOffset="19258">10309 2567 17877,'0'46'3508,"0"6"-3418,0-14 0,0 2-90,-1 4 0,2-1-675,3-6 0,1-2-2203,-1 1 0,3-4 2878,12-2 0,-8-12 0,-2-18 0</inkml:trace>
  <inkml:trace contextRef="#ctx0" brushRef="#br0" timeOffset="19452">10525 2528 19316,'0'34'1049,"0"-1"1,0 6-1,0 1-1049,0 8 0,0 2 0,-1 0 0,2 0-270,2-5 0,2-1-772,-1-3 0,3-6-2556,22-2-1736,-8-7 5334,16-35 0,-24 7 0,5-6 0</inkml:trace>
  <inkml:trace contextRef="#ctx0" brushRef="#br0" timeOffset="19732">10779 2763 20665,'-8'50'764,"7"-21"1,-1-1-855,-15 13 0,15-2-629,2-19 89,28-11 180,14-18 271,8-2 358,-2 0 451,-27 2 180,-3 18-91,-18 11-449,0 10 0,0 18-180,-9-7-1889,-2-19-8032,0 2 9635,-6-48 0,15 29 1,-7-23-1</inkml:trace>
  <inkml:trace contextRef="#ctx0" brushRef="#br0" timeOffset="42971">5782 12935 15628,'0'28'449,"0"0"1,7 2 0,3 1-405,-1 12 0,4 1-989,9-3 1,4-1 943,-2 1 0,2-4-36,2-9 1,3-6 80,2-4 0,1-7 0,1-12 0,0-7 45,9-12 0,-1-8-150,-13 6 0,0-2 0,0-2-305,5-5 0,0-3 0,1 1 365,0 3 0,1 0 0,-1 1 60,0 1 0,0 2 0,1 2-360,-1 5 0,0 2 0,-1 3 300,10-3 0,-1 5 441,-4 6 0,-2 4-441,-3 0 0,-2 4 0,-3 0 0,-1 4 379,-4 7 0,0 3-109,4 3 0,-2 3-90,-5 6 0,-2 3 535,4-2 1,0 1-716,-4-4 0,-1-2 1129,11 6-949,-2-12-360,1-36-90,-7-12 180,-4-2 0,1-4 90,-5 4 0,2 1-270,6-5 0,4 4 315,-2 15 0,2 4 135,3 1 0,1 7-90,0 14 0,-1 8 0,0-2 0,1 2-90,-1 4 0,0 0 0,0-5 0,1-4-630,0-8 1,-1-8-2250,1-11 1,-1-7 2878,2-3 0,-3-2 0,4-17 0,-6 9 0</inkml:trace>
  <inkml:trace contextRef="#ctx0" brushRef="#br0" timeOffset="43762">8957 12915 16528,'-11'52'1079,"9"-19"0,4-2-1079,9 1 90,17-1-90,-6-14-90,6-43-269,0-7 179,-16 1 0,-2-3 135,8 0 0,1 0 135,-5 3 0,3 3-45,5 6 0,4 7 494,15 7-134,-17 24 0,0 7-46,1 2 1,-2 5-90,-7 9 0,1 2-180,5-8 0,1-3-45,-8-3 0,1-4 45,23-3-270,0-45-135,-14 7 0,-2-5-369,-2-18 0,-1-3 639,8 3 1,1 3-1,0 2 0,1 4-117,-5 11 0,2 5 297,6 8 0,0 9 494,8 37-359,-21-12 0,-1 3-195,1 14 1,-3 3 104,-6-8 0,0-2-180,3-4 0,0-4 180,6 2 731,8-29-1091,2-46 90,-6 13 0,0-6-120,-6 2 0,-2-3 0,1 0-189,2-1 0,0 1 1,1 1-112,0 1 0,0 1 1,-1 3-436,2-4 1,-1 6-4363,17-5 5464,-26 37 0,-2 2 0,-9 7 1</inkml:trace>
  <inkml:trace contextRef="#ctx0" brushRef="#br0" timeOffset="44728">11387 12876 10141,'-31'-9'5757,"-6"7"-4228,16-24-360,1 30-449,3-28-90,14 40-91,3 3-404,8 8 0,4 5-90,2 3 0,3 2-396,1 3 0,3-2 351,2-10 0,2-6-292,16-2 157,-8-29 0,0-10-135,-7-13 0,0-6 180,-2 8 0,3 0 1,-2-2 59,-1-1 0,-2 0 0,2 1-244,10-5 1,1 5 318,-1 8 0,0 9 86,-4 10 1,-1 10 183,-4 11 0,0 7-45,4 5 0,-2 5 177,-5 5 1,-2 2-403,-1-4 0,1-2 0,-2-7 0,1-4-45,11 5 280,1-19-460,6-27 90,-7-3 90,10-18 676,-10 17-676,7 4 90,-6 27 45,-8 4 0,2 2-90,-1 1 0,2 1 45,2 4 0,2-3-268,3-5 1,2-6 222,4-12 0,0-8-45,2-4 0,-1-7 0,-8 0 0,1-3 0,-2 0 0,9-10 0,0 2 0,4-1 0,0 4 0,-10 10 0,1 5 0,-1 6 0,0 2 0,16 1-1259,-2 8-3688,-9-9 4947,0 7 0,-17-7 0,-5 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09:44.75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19775 3998 7263,'-20'0'1709,"1"-9"-1169,8 7-1,2-7 91,9 26-360,-8-12-90,-3 12 0,0-8-180,-7-7 89,16 24 91,-15-21-180,15 29-90,-16-29 270,16 21-270,-7-6 180,9 1 0,0 8-90,0-1 0,0 2 0,0 10 90,9-1-90,2-9 0,9 7 0,-1-15 0,1-2 90,8-3-90,-6-15 0,15 7 90,-15-18-90,15-2 0,-15-26-180,6 5 90,-9-16 90,1 9 90,-9-1 0,-2 1 0,-9 0 360,0 0-90,0 8-1,0 3-89,-18 8 0,5 1-180,-24-1 0,15 1-90,-6 8 0,0 2-270,6 9-2788,-7 0 3058,10 9 0,8-7 0,2 7 0</inkml:trace>
  <inkml:trace contextRef="#ctx0" brushRef="#br0" timeOffset="657">20147 4037 8072,'-19'-11'4048,"-1"-6"-3418,9 23-540,-6-21 180,15 30 179,-16-30-269,16 56 90,-15-32-180,14 20 0,4 5 0,-10 7-269,8-11 1,2-1 178,8 21 90,2-10-180,8-12 360,10-17-180,1-3-90,9-8 90,-8-17 177,6-5-177,-15-26-90,6 7-13,-9-7 13,-8 0 90,-2 7 90,-9-7 0,0 17 269,-9-6-179,-2 7-90,-17-1-180,6 3-540,-15 17-3045,15 2 3585,-6 18 0,17-7 0,2 7 0</inkml:trace>
  <inkml:trace contextRef="#ctx0" brushRef="#br0" timeOffset="8893">19834 13601 15178,'0'-29'150,"0"-1"0,0-3 0,0-1-195,0-5 0,0-1 135,0-4 0,0-1-90,0-4 0,0 0 45,0 8 0,0 1-46,-4 1 1,-1 2 449,3-4 68,-7 13-157,9 19-90,0 9-180,0 0-90,0 17 0,-8 5 294,-3 26-294,-3-19 0,-1 1 45,5 4 0,-1 1-429,-8 0 0,1 0 429,7-1 0,0 0-115,-7-3 1,-1-4-21,-3 6 0,2 11 0,3-49-90,15 21 180,-7-51 579,9 2-579,4 1 0,1-3 0,0 4 0,1 1 0,3-1 0,1 3-90,10-11 238,-9 10-148,6 18 0,3 3 90,2 8 0,24 0 90,-14 0-90,-4 0 0,1 0 90,12 0-270,7 8-90,-9 3-2609,0 9 2789,1 8 0,-19-15 0,-3 5 0</inkml:trace>
  <inkml:trace contextRef="#ctx0" brushRef="#br0" timeOffset="17801">6761 3370 12750,'-19'9'5127,"-1"-15"-4498,9 21-359,-6-22 0,6 16-90,0 17 90,-6-11-225,15 15 0,2 4-45,-18 0 45,15 2 0,4 2-341,-2-7 1,2 0 295,6 4 0,6-1-218,4-2 1,5-5-323,1-10 1,4-4-991,10-1 1,2-6 1529,-2-9 0,-2-3 0,18 4 0,-19-7 0</inkml:trace>
  <inkml:trace contextRef="#ctx0" brushRef="#br0" timeOffset="18001">7036 3410 15268,'39'-37'315,"-14"21"0,-2-1-1350,-6-7 1,-1 0-5172,21-6 6206,-18-7 0,-8 24 0,-2-5 0</inkml:trace>
  <inkml:trace contextRef="#ctx0" brushRef="#br0" timeOffset="18184">7134 3273 14998,'0'29'1529,"0"0"0,7 9 1,3 1-1440,0-4 0,2 1-45,7 8 0,2 0 0,-2-5 0,1 0-1136,-5-4 0,0 0-663,4-5 0,-1-2 1835,4 12 1,-2-21-1,-12-10 1</inkml:trace>
  <inkml:trace contextRef="#ctx0" brushRef="#br0" timeOffset="18369">7506 3292 16258,'10'35'1049,"0"0"0,-1 3 1,2 0-960,3-7 0,0-1-585,-4 0 0,2-1-5981,16 10 6476,-8-11 0,-10-17 0,-1-2 0</inkml:trace>
  <inkml:trace contextRef="#ctx0" brushRef="#br0" timeOffset="18935">9564 3272 12120,'-24'30'1379,"0"-1"0,7 5 1,1 0-1290,-3-4 0,1 1-636,10 7 1,6 0 545,4-7 0,4-1 45,7 1 0,5-3-270,13-6 1,6-5-1306,-2-5 1,2-4 1604,7-3 1,-1-2-1,0-3 1,-8 0 0</inkml:trace>
  <inkml:trace contextRef="#ctx0" brushRef="#br0" timeOffset="19118">9780 3253 13649,'39'-7'90,"9"-6"-2114,-27-5 0,-1-3 2024,5 5 0,-2 2 0,-1-6 0,-4 11 0</inkml:trace>
  <inkml:trace contextRef="#ctx0" brushRef="#br0" timeOffset="19293">9995 3135 11221,'0'40'6836,"0"7"-5487,9 4-1124,-5-22 0,3 0-512,7 1 1,0-1 376,-3 1 0,0-1-400,4-4 0,-2 0-2569,-2 23 2919,7-18 0,-16-10 0,7-11 0</inkml:trace>
  <inkml:trace contextRef="#ctx0" brushRef="#br0" timeOffset="19610">10191 3194 16887,'48'0'1440,"-6"0"-1440,-14 0 0,0 0 179,14 0 1,-3 0 0,-19 18 0,-12 21 540,-8 13-406,1-10 1,-2 1 45,-8 11-360,10-10 0,-4-5 0,-14-13 180,15 9-180,10-35-1619,23 0-540,-3-7 0,3-3 2159,5-1 0,-2 0 0,9-11 0,-8 5 0</inkml:trace>
  <inkml:trace contextRef="#ctx0" brushRef="#br0" timeOffset="20085">12504 3057 14908,'-31'39'2653,"16"-11"1,2 1-2474,2-4 0,3 2-90,1 10 0,3 2 0,2-4 0,4 0-90,4 1 0,7-2-270,9-7 0,4-4-899,-1-6 0,3-6-2115,9-8 1,2-6 3239,-3-6 0,-2-2 1,9-2-1,-8-4 1</inkml:trace>
  <inkml:trace contextRef="#ctx0" brushRef="#br0" timeOffset="20276">12759 3096 14189,'-20'2'1349,"53"-13"-1709,-5-19-1349,5 10 0,2 1-1259,-9-1 0,-4 1 2968,-1-12 0,-3 11 0,-18 12 0</inkml:trace>
  <inkml:trace contextRef="#ctx0" brushRef="#br0" timeOffset="20460">12896 2998 13739,'0'39'6207,"0"1"-5128,9 7-944,-4-18 0,1 1-45,3 1 0,1-1-484,0 4 0,0 0-1225,9 16-3939,1-2 5558,0-27 0,-9-3 0,-3-18 0</inkml:trace>
  <inkml:trace contextRef="#ctx0" brushRef="#br0" timeOffset="20901">13170 2959 19226,'29'0'810,"1"0"-810,1 0 179,6 0 1,-24 0-90,4 17 90,-17 5 90,0 26-45,1-19 0,-2 1-45,-8 22-270,-1-4-90,-1-20 90,2-17-90,18-2 0,10-9 90,12 0 90,-1 0 270,-1 17 540,-19 5 89,-1 26-89,-9 2-631,0-20 1,0-1-90,0 12-90,0-4-1709,0-26-3868,0-2 5577,0 0 0,0-7 0,0 6 0</inkml:trace>
  <inkml:trace contextRef="#ctx0" brushRef="#br0" timeOffset="28529">24401 13190 7892,'19'28'3778,"9"2"-3148,3 9-180,8-8-226,-16-11 1,2-3-392,4-9 0,1-3 302,0 5 0,1-3-45,7-5 0,0-4-90,-7 3 0,-1-2 90,4-2 0,0-2-45,-5-5 0,0 0-135,1 4 0,-1-1 135,-4-7 0,0 2 0,4 11 0,-1 0 135,13-17-180,7 7-90,0-8 148,2-1-58,-21 6 0,1 0-45,4 3 0,0 0-174,-4-4 1,1 2 218,7 6 0,0 3 4,14-5 175,-19 9 1,-1 0 90,10 0 270,6 18-180,-9 4-1,-9 17-179,7-9-36,-6-2-54,-1-17 0,16-11-270,-13-19 135,-6 4 0,2-1 45,-4-4 0,0 1 97,4 7 1,1 2-98,-1 0 0,1 3 0,-1 5 0,1 4 45,0 2 0,-1 1-45,21 6 45,-22-2 0,0 1-45,22 10 0,-17-14 0,2-1 145,-1 0 0,2-2-145,3-2 0,0-2 0,0 1 0,0 0-368,1 0 0,-1 0 368,0 0 0,0 0 0,0 0 0,1 0 0,-1 0 0,0 0 0,0 1 0,0-2 0,5-2 0,0-2 0,0 0 0,1-1 0,4-3 0,0-2 90,0-3 0,0 0-90,-4 3 0,-1 0 0,0-3 0,-1 0 90,-7-1 0,-2 1-45,0 4 0,-1-1-146,-7-4 1,-2 1 100,24-5-719,-9-1-4091,-8 9 4810,-12 3 0,-10 8 0,-9 0 0</inkml:trace>
  <inkml:trace contextRef="#ctx0" brushRef="#br0" timeOffset="49114">18286 14209 6903,'-20'-9'-180,"9"7"0,2-7 0,9 9 0</inkml:trace>
  <inkml:trace contextRef="#ctx0" brushRef="#br0" timeOffset="49640">18286 14091 16528,'0'39'359,"0"-11"1,0 1-270,0 23-609,-1-14 0,2 0 429,7 15 82,-3-24 1,1-2-1522,5 4-688,7-3-1741,-8-17 3958,10-11 0,-9-2 0,-2-7 0</inkml:trace>
  <inkml:trace contextRef="#ctx0" brushRef="#br0" timeOffset="49955">18580 14111 14279,'11'39'1349,"6"9"-1349,3-7-90,1-2 180,16-19 0,-15-11-180,15-27-90,-15-4 180,-2-17 180,-12 0-90,-8 0 90,-9 17-180,-10 5 0,-12 17 0,-8 0-1439,9 0-6477,1-9 7916,19 7 0,1-7 0,9 9 0</inkml:trace>
  <inkml:trace contextRef="#ctx0" brushRef="#br0" timeOffset="50564">19324 14071 14908,'11'31'540,"-2"6"-540,0-7 0,2 1 90,17-11-90,-6-12-270,6-25-359,0-5 89,-15-26 540,14 7 360,-25-7 0,6 26 89,-8 5 1,0 17 90,0 26-180,-8-11-450,5 31-90,-5-16 180,8-8-1440,9-5-3687,1-25 5127,19-12 0,-16 7 0,4-4 0</inkml:trace>
  <inkml:trace contextRef="#ctx0" brushRef="#br0" timeOffset="50730">19599 13836 12390,'11'50'1124,"-3"-21"1,1-1-1305,2 13-2519,17-1-3237,-6-12 5936,6-17 0,-17-3 0,-2-8 0</inkml:trace>
  <inkml:trace contextRef="#ctx0" brushRef="#br0" timeOffset="50890">19638 13856 14639,'32'28'-1200,"1"0"1,0 1 0,14 6-1,-15-7 1,-33-19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11:08.13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17188 6487 9422,'-9'21'1259,"-2"-12"-719,1-2-450,-8-14 179,7 25 1,-8-8 90,-1 1-360,0 7 450,1-7-270,-1 8 0,-8 1-180,6 8 179,-6-6-179,8 6 90,1 1 0,-1 1-90,0 9 0,1 0 180,-1 1-180,1-10 90,8 7 0,2 2-90,0 3 45,8-14 0,0 0-45,-7 22 45,6-16 0,4 0 45,1 1 0,2 0-45,0-1 0,1 1 45,3 4 0,2-1-434,3-3 1,0-1 388,-3 1 0,0 0 0,7-1 0,1-1 0,-4-3 0,0-1-45,5 1 0,0-1 89,-1 1 1,1-1-90,3 1 0,2-1 45,3 0 0,3 0-508,3 6 0,1-2 553,4-6 0,1-2-90,-2 5 0,2-3 45,3-10 0,1-4 0,-3 2 0,-1-1-390,3-3 1,1-3 389,-5-2 0,0-1 0,1 0 0,-1-1 0,0-4 0,0 0 0,-4 0 0,0 0-45,3-4 0,0-1 90,-3 0 0,0-1-46,8-2 1,1-3 0,-4-7 0,0-1 0,9-1 0,-2-2-45,-6-6 0,-1-3 45,4 2 0,-1 0 0,-7 0 0,-2-1 0,-4 1 0,-2-1 45,-3 1 0,-2-1-291,-2 1 1,-3-1 200,-2 1 0,-1 0 0,0-1 0,-2 1 45,-2 0 0,-2-1-45,-3 1 0,-1-1 45,0 1 0,-2-1-90,-2-3 0,-2-1 135,1 4 0,0-1-90,0-7 0,0 0 44,1 7 1,-2 1-45,-2 0 0,-3 1 351,-4-19-306,-3 24 0,-3 0-45,1-1 0,0 0 464,-4-4 0,-2-1-464,-2 1 0,-1-1 0,-1 1 0,-1 0 3,-7-1 1,-1 1-4,4-1 0,-1 1 0,-7 3 0,0 2 45,7-1 0,1 2-45,-8 2 0,-1 3 233,9 2 0,0 1-233,-8 5 0,-1 1 44,9-1 1,-1 2 63,-6 7 1,-2 0-109,4-3 0,0-1 0,1 5 0,-1 0-289,-3 0 0,-1 0 289,4 0 0,1 0 0,-1 4 0,0 1 0,-3 0 0,0 1-45,7 3 0,1 2 45,-4 3 0,0 0-115,-16-1-1234,21 1 0,2-2-6657,-6-10 8006,-13 24 0,33-21 0,-4 12 0</inkml:trace>
  <inkml:trace contextRef="#ctx0" brushRef="#br0" timeOffset="2567">17698 6526 11940,'0'19'1259,"0"10"-989,0 1-180,0 18 90,8 2-135,-3-17 0,1 2-45,4-1 0,0 2-616,0 6 0,0 3 616,0-1 0,-1 1 0,-3 8 0,-1 1 45,4 0 0,-1 0 0,-6 1 0,-1-1-90,7 0 0,1-1 90,-8-7 0,0-3-90,4-2 0,-1-3 247,-4-8 0,0-1-292,0 10 270,9-20-180,-7-10 180,7-9-91,-10 0 1100,1 0-1189,0 9 0,-8-16 0,-3 14 90,-18-33-90,-1 12 0,7 1 0,-2-2 90,-25-4-90,17 5 0,-2-1 89,1 0 1,-1 0-611,-5-4 0,1-1 521,0-8 0,0-1 0,-5 0 0,1-3 30,15 5 0,2-3 0,-1 0-30,-2 1 0,-1-1 0,2 0-30,4-3 0,2 0 0,-2 1 60,-1 2 0,-1 0 0,1 0-60,4-2 0,2-1 0,-2 3 75,-13-7 0,1 2-501,7-5 0,2 3-533,0 15 0,0 3-3779,-15-18 4768,8 17 0,12 10 0,10 1 0</inkml:trace>
  <inkml:trace contextRef="#ctx0" brushRef="#br0" timeOffset="4233">17149 6546 13289,'0'28'1889,"0"2"-1799,0-3 0,0 3 45,0 4 0,0 2-90,0 8 0,0 1 0,0 0 0,0-1-90,0-4 0,0-1 45,0-8 0,0-4 0,0 4-90,0-14 90,17-43-360,14-15 225,-11 8 0,1-4-452,8-6 1,-1-1 541,-7 3 0,-1 1-121,0 4 1,0 3 255,-5 7 0,-2 4 0,-2 2-180,-3 12 450,-8 25-270,0 5 134,0 4 1,0 4-90,0 0 0,0 1-45,0 12 0,0 1 206,0-7 1,0-2-342,0 1 0,0-4 578,0-2-623,0-21-180,18-46 90,-8 8 0,2-3 45,6-16 0,3-2-304,-1 4 1,-1 1 438,-3 4 0,-1 3 90,-5 8 0,-1 4 0,0 4 517,-9 13-427,0 37 90,0 14-91,0-1 1,0 3-494,-5-12 1,1 1 358,4 23 0,-2-1 130,-7-26 1,0-1-131,8 6 0,0-3-135,-8-11-540,27-38 181,-5-23 314,5 7 0,1-2 135,-7 1 0,-2 0 90,9-15 774,-10 22-684,-9 28 241,0 37-331,0-8 0,0 3 90,-4 11 0,-1 3-579,5 8 0,-2-1 489,-7-11 0,1-1-269,7-1 1,0-4 268,-8 3-90,9-28-359,9-31 89,2-30 225,-2 20 0,1-1 45,10-19 90,-9 22 957,-3 28-1047,-8 37 45,4-8 0,1 3-45,-4 8 0,0 1-90,7-1 0,2-2-4480,1 12 4570,8-22 0,-8-19 0,-2-9 0</inkml:trace>
  <inkml:trace contextRef="#ctx0" brushRef="#br0" timeOffset="9495">18266 6467 7173,'-39'37'5577,"8"-22"-5128,3 11-359,17-26 180,2 1 270,9-1-270,0-18-180,9-12-90,0-2 0,2-4-142,7-7 0,3-3 142,-3 6 0,2-3 0,1 0-604,-2 6 1,0 1-1,2-2 1,-2 0 603,1-3 0,0-1 0,0 0 0,1 0 0,2-2 0,2 0 0,0-1 0,-2 1 0,-2 2 0,-1 0 0,-1 0 0,1 1 0,0 3 0,0 0 0,0 2 0,-1 0-16,1-8 1,0 1-1,-1 3 151,5-5 0,-1 1-90,-2 1 0,-2 1-231,-4 11 0,0 1 231,3-3 0,1-1-45,0 0 0,1 0 45,1 4 0,0-1-45,2-3 0,2 1 0,-1 3 0,-1 1 0,-2 3 0,0 2 0,8-1 0,-1 2 350,4-16-350,14 8 90,-24 3 90,15 8 2214,-16 1-2394,8 8 266,-10-15-266,1 13 826,8-24-826,3-3 90,-1-1-90,-2 2 270,-8 10 0,-9 10-1,-2 8-359,-9 2 270,0 9-180,8 0 90,-6 0-90,16 0 90,-7-8-90,0 5 0,6-5 0,-15 8 90,16-9-180,-16 7-1259,7-7-3958,-9 9 5307,0 0 0,0 0 0</inkml:trace>
  <inkml:trace contextRef="#ctx0" brushRef="#br0" timeOffset="9804">19403 4154 14549,'17'-10'90,"-4"1"0,33 9 629,4 9-404,-23-1 0,-1 3-90,-1 7 0,-3 3-91,-5 3 1,-5 2-268,-6 3 0,-2 1 43,6 0 0,-2-1-5442,-6 21 5532,7-2 0,-9-26 0,0-5 0</inkml:trace>
  <inkml:trace contextRef="#ctx0" brushRef="#br0" timeOffset="44233">26066 13934 14189,'-19'0'3508,"-1"-8"-2609,9 5-449,38-5-360,25-1-45,-2 0 0,7-2-833,-16 2 1,2-1 0,1-1 757,5-2 0,0-1 0,2 2 60,1 1 0,1 1 0,-2 0 0,-3 0 0,-2 0 0,0 2-108,-3 3 1,0 2 0,-3 0 122,7-3 0,-5 3 1,-11 10 1,-3 4 133,9 10-90,-27 19 90,-1-10 1706,-9-2-1886,0 1 90,0 10 0,1-7 0,-2 3 0,-7 5 0,-1 1 90,2 11 0,1 3-403,-3-14 1,-2 1 0,2 1 252,2 2 0,1 2 0,0 0-30,0-7 0,1 2 0,0-1 0,1 2 0,1 2 0,0 1 0,0 1 0,1 0 0,-1 4 0,1 0 0,-1 1 0,3 1-509,0-7 0,2 1 1,0 0-1,0 0 0,0 1 509,0 1 0,0 0 0,0 0 0,0 1 0,1-1 0,0 0 0,1 1 0,0-1 0,0 0 0,1 0 0,0-1 0,1-1 0,0 1 0,0-2 0,-1 0-134,1 7 0,-1-1 0,0-1 0,1 0 156,1-1 1,0-1-1,0-1 1,0-1-23,0 7 0,0-1 0,-1-1-231,-2-2 1,-1-1 0,1-2 230,1-6 0,2-2 0,-2-1 0,-4 8 0,0-3 507,4-7 0,-1-5-507,-4 0 2581,0-5-2581,0-24 930,0 7-930,0 0 1605,-9-16-1605,7 22 1,-15-13 89,6 1 90,0 12 180,-7-22 0,7 16-180,-17-9-90,-11 0-90,7 0 0,-4 0-764,-11 0 1,-4 0 703,10 0 0,-2 0 0,-1 0-480,-8 0 0,0-1 1,-1 2-1620,-1 1 0,1 1 0,1 1 2159,0-1 0,2 1 0,4 0 0,2 1 0,5 0 0,-13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12:52.94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12778 7604 7713,'-30'-15'959,"-1"-1"0,-2 1 1,1 2-240,-9 2-451,13 5 1,-1 3 0,-21 12-1408,16 6 1,0 7 1361,-1 9 1,1 8-165,6-1 0,2 4 0,1 4 30,4-5 0,1 2 0,1 2 0,1 2-310,2-3 1,2 2-1,0 1 1,1 2 0,0 1 249,1-1 0,0 1 0,0 2 0,1 0 0,0 2 0,2 0-231,1-3 1,1 1-1,1 1 1,0 0-1,1 1 1,0 2 0,0 0 220,1-7 0,0 2 0,0 0 0,1 0 0,-1 2 0,1 0 0,1 0 0,0 0 0,0 1-139,1-2 1,1 0 0,-1 0 0,2 1 0,-1 0 0,1 0 0,1 1-1,0 0 1,0 0 0,1 0 142,0-2 1,1 0-1,0 1 1,1 0-1,0 0 1,0 0 0,1 0-1,-1 0 1,2 0-1,-1 1 1,1-1-73,0 0 0,0 1 0,0 0 0,0 0 1,1 0-1,0 0 0,1 0 0,0 0 0,0-1 1,1 0-1,0 0 48,1-2 0,0 0 0,1 0 0,-1 0 0,2 0 0,-1-1 0,1 0 0,1 0 0,-1-1 0,1 0 0,0-1-13,2 6 1,0 1 0,1-1-1,0-1 1,0 0 0,1-1-1,0-1 1,1 0 0,0-2 12,0 2 0,1-1 0,0 0 0,0-2 0,1 0 0,1-2 0,0-1 0,1-2 0,6 6 0,1-2 0,0-1 0,2-3 0,0-1 0,0-3 18,3 1 0,-1-2 0,2-2 0,0-4 0,2-4 4,7 0 1,1-5-1,1-6 1,0-6 28,-2-9 0,-1-6 0,1-6 1,-3-4-75,3-8 1,-3-6-1,-1-5 1,-1-4-83,-10 5 0,-1-3 0,-1-3 0,-1-2 0,-1-1 0,0 0 15,0-4 0,0-1 0,0-1 0,-2-2 0,-1-1 0,0 0 51,-4 3 1,0-1-1,-2 0 1,0-1-1,0-1 1,-2 0 0,0 0 38,0-1 0,-1 0 0,-1-1 0,0 0 0,-1-1 0,-1 1 0,-2-1 28,0 0 0,-2 0 0,-1 0 0,-1-1 0,0 1 1,-1-1-1,-1 0-6,0 5 1,0 1-1,-1-1 1,0 1-1,-1-1 1,0 0-1,-2 0 1,-1 0 89,-2-1 0,0 0 1,-2 0-1,-1 0 1,-1 0-1,0 0 1,-1 0-1,0-1-22,-1-1 0,0-1 0,-2 1 0,1-1 0,-2 0 0,-1 0 0,0 0 0,-2 0-45,1 7 0,0-1 0,-2 0 0,0 1 0,-1-1 0,0 0 0,-1 0 0,0-1 0,-1 1 0,1 1-31,-1-3 1,-1 1-1,0 0 1,0-1-1,-1 1 1,0 0 0,-1 0-1,1-1 1,-1 1-1,0-1 2,2 4 0,-1-1 1,0 0-1,0 0 1,0 0-1,-1 0 0,1 1 1,-1-1-1,0 1 1,0 0-1,0 0 33,-2-2 1,0-1 0,0 1 0,0 0-1,0 0 1,-1 0 0,0 1 0,0 1 0,0 0-1,0 0-29,-1-1 0,-1 0 0,0 1 0,0 0 0,0 0 0,0 2 0,-1 0 0,0 2 0,-1 1-71,-4-4 1,0 1 0,-1 1 0,0 2 0,-1 2 0,0 2 0,0 3-4,-6-4 0,-2 3 0,1 4 0,-1 4 0,0 7-171,-5 4 0,-2 6 0,2 7 0,4 10-180,4 13 0,2 11 1,4 7-1,2 2-27,5-1 0,3 4 1,1 3-1,3 2 0,2 2-161,5-7 0,2 2 0,2 2 0,1 1 0,0 1 0,1-1 1,0 0 592,0 1 0,0 2 0,1 0 0,0-1 0,1-1 0,1-2 0,1-2 0,-1 11 0,3-3 0,0-3 0,0-2 0,-1 0 0,0 1 0,0-1 0</inkml:trace>
  <inkml:trace contextRef="#ctx0" brushRef="#br0" timeOffset="716">17894 9603 10861,'-34'-6'1439,"0"1"0,-1 10 0,0 7-1214,-1 13 0,3 9-1514,10 3 0,3 6 0,4 3 1401,3-1 1,2 3-1,2 3 1,3 2-385,2-3 0,1 2 1,3 1-1,1 2 1,3 0 315,1-4 1,2 2 0,1 0 0,2 0 0,2 1 0,3-2-45,-1-6 0,1 1 0,2-1 0,2 0 0,1 0 0,1-2 0,1-1-110,5 5 0,2 0 1,2-2-1,1-2 0,3-1 1,1-4 109,1-4 0,2-2 0,2-2 0,1-3 0,1-2 0,-1-3-198,5-1 0,0-2 0,2-4 0,-1-4 1,1-6 89,-1-5 0,2-5 0,0-4 0,-1-4 0,-3-2 90,-2-1 0,-1-3 0,-1-2 0,-2-3 0,-2-3-72,-1-3 0,-2-3 0,-1-2 0,-3-2 0,0-1 54,-3 0 0,-1-1 0,-1-2 0,-3 0 0,-1-1 81,1-9 0,-2-2 0,-3 0 0,-2-1-55,-3 0 1,-2 0 0,-3-2 0,-1 1 63,-2 9 0,-2 1 0,0-2 0,-3 1 0,-2 1-1,-3-2 1,-3 1 0,-1-1 0,-3 1 0,0 0 36,-3-1 0,-1 0 0,-1 0 0,-3 1 0,-2 2 18,-2-1 0,-2 1 0,-1 0 0,-3 3 0,-2 3-54,-2 2 0,-2 3 0,-2 2 0,-1 2 0,0 2-71,-6-1 0,-2 2 0,-1 4 0,-1 7-658,-2 8 0,-1 6 1,0 5-1,2 5 675,3 7 0,0 6 0,3 3 0,4-3 0,2-2 0,3-1 0,3 2 0,-3 18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14:55.20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4821 9426 6004,'-39'-30'1394,"16"14"0,-2 4-495,-25 1-584,21 1 0,-1 2 135,1 7 0,-1 0-91,-3-3 1,-1-1-500,3 4 1,1 2 499,-8 7 0,0 2-225,6-1 0,3 4-135,-5 13 0,0 4-264,0-5 1,1 3 308,2 13 0,1 2-45,-9-3 0,1 1 0,17-10 0,1 2 0,0 1 0,0 1 0,1 1 0,0 0 0,-1 0 0,0 0 0,3 1 0,5 1 0,2 2 0,-1-1-30,-1 1 0,-1-1 0,1 0 30,1 11 0,3 0 0,1 2 0,3 1 0,2-4 0,4 0-433,5-13 0,3 0 0,1 0 433,4 4 0,1 0 0,4-2 0,3-1 0,4 0 0,1-2 0,3 2 0,2-1 0,1-2-448,1-3 1,1-1 0,2-2 417,3-2 0,1-3 0,2-2 30,-3-5 0,2-4 0,1-1 0,4-3 0,1-2 0,0-3 0,-3-3 0,1-3 0,-1-2-60,6-5 0,0-2 0,-1-4-90,-4-1 0,-1-4 0,0-1-210,-9 1 0,0 0 1,0-3-1,-2 0 360,-1-1 0,-2-1 0,-1-2 0,1 1-90,0-2 0,1 0 0,-1-1 0,-3 0-107,4-9 0,-4-1 0,0-1 197,2 0 0,-2-2 0,-4 1 245,-8 3 1,-4-1 0,-2 1-246,0 3 0,-1 0 0,-2-1 0,-3-1 0,-2-1 0,-3 1 167,-2-8 1,-5 0-168,-1 9 0,-4-2 0,-5 2 0,-5 5 0,-5 3 0,-2-1 0,-5-9 0,-3 0 0,-3 1 22,4 12 1,-3 1 0,-1 0-1,0 1-22,1-1 0,-1 0 0,0 0 0,0 2 0,-1 2 0,-2 0 0,1 2 0,0 2 189,-11-2 0,1 2 0,0 3-189,8 2 0,2 2 0,0 3-90,-13 4 0,3 6-1738,11 4 1,4 6 1827,10 6 0,4 1 0,-5 4 0,19 2 0</inkml:trace>
  <inkml:trace contextRef="#ctx0" brushRef="#br0" timeOffset="755">6271 9015 9961,'-49'24'300,"0"0"0,4 0 0,1 2-31,4 2 1,2 3-945,2-3 1,4 2 719,6 3 0,2 2 0,-1-1 0,2 2-45,7 2 0,2 2 45,-1-1 0,2 0-45,2 9 0,2 0 90,-1-2 0,0 0-135,0 7 0,1 0 135,3 1 0,1-1-45,-2 1 0,5 1-45,8-13 0,3 0 0,2 0-541,1 2 1,1-1 0,4-1 570,8-1 0,5-1 0,2-1 0,2-2 0,3-1 0,1-3-30,3-1 0,2-3 0,2-3-306,2-3 0,3-3 0,-1-2 306,-3 0 0,0-1 0,1-4 0,2-4 0,0-3 0,-1-1-278,-5 0 0,0-1 1,-1-4 277,4-6 0,-1-3 0,-1-2 30,-3-1 0,-1-1 0,-1-4 60,2-8 0,-2-5 0,-1-2-150,-1-2 0,-1-2 0,-3-3 60,-1-2 0,-2-2 0,-2-1-30,-3-1 0,-3-2 0,0 1 30,-1 4 0,-1-1 0,-4 0 30,-7 1 0,-2-1 0,-2 2 15,5-14 0,-2 1-224,-5 0 1,-6 1 208,-6 17 0,-3 1 0,-2-1-30,-1 0 0,-2-1 0,-4 1 0,-10-4 0,-6 1 0,-1 1 45,7 8 0,0 0 0,-1 0 0,-3 2-23,-6-1 1,-2 1-1,-2 2 1,0 0-172,-2 2 0,0 1 0,0 1 0,-2 2 126,-2 1 1,-1 1-1,0 1 1,0 4-316,3 1 1,-1 2 0,1 4 0,1 3 393,-8 9 0,2 5 0,5-2 0,0-6 0,7 5 0,16 14 0,0 0 0</inkml:trace>
  <inkml:trace contextRef="#ctx0" brushRef="#br0" timeOffset="1680">5057 11308 9691,'0'28'3149,"-1"3"-2970,1-4 1,0 2 90,0 24-225,5-16 0,-1 2 45,-3-8 0,0-1-90,3 0 0,1-1 0,4 19-180,-7-9-1349,7-9-360,-9-1 180,0-19-450,0-1 2159,0-26 90,0 4 630,-18-16 539,5 10 450,-24-1-180,15 1-809,3 16 0,1-3-91,16 41-179,2-3-360,4-3 0,3 1 45,7 0 0,1-1-135,6 21 0,16-11 359,-15-19-359,15-38-179,-15-23-721,-8 0 1,0-5-1394,5-3 1,-1-2 2292,-7 14 0,0-1 0,0 4 0,5 0 0,-2 5 0,4-15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3:15:24.97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30182 9466 11400,'-44'-34'899,"1"0"1,-1 3 0,-2 1-601,15 10 1,-2-1 0,-1 3-1098,-3 3 1,-2 3 0,0 0 887,0 1 0,-1 2 0,-1 1 0,-4 2 0,0 2 0,-2 3-60,-4 4 0,-1 3 0,0 2 0,2 3 0,0 3 0,0 3-530,6 1 0,0 3 1,0 2-1,2 2 545,-2 3 0,2 3 0,1 2 0,0 1 9,8-4 0,0 0 0,1 1 0,1 2 0,1 2-182,-2 5 0,1 1 0,1 2 1,2 2-1,3 0 200,3 0 0,2 1 0,3 2 0,0 0 0,2 2-168,1-5 1,0 2 0,1 0 0,2 1 0,3 0 0,3 0 110,4 1 0,4 0 0,3 0 0,1 1 0,2 0 0,0-1-148,0 2 1,0 1 0,1 0-1,2-1 1,3 0 0,4-3 72,4 0 0,3-2 0,4-1 0,1-1 0,1-1 0,1-1 24,-1-2 0,1 0 1,1-2-1,2 0 1,0-3-1,2-2-39,-1-3 0,2-1 0,1-3 0,0-1 0,1-1 0,-1-1 40,7 2 1,0-2-1,0-1 1,0-2-1,0-3-213,8-1 1,-1-3 0,0-2 0,-1-1 89,-5-1 1,-1-1 0,0-2-1,-2-3 166,9-5 1,-2-4 0,-1-3-9,-7-1 0,-1-3 0,-4-4 518,-7-2 1,-2-5 0,-3-2-519,-2-7 0,-2-3 0,-4-2 0,0-5 0,-3-3 0,-3-2-145,-3 8 1,-2-1-1,-2-2 1,1-1 144,-1-7 0,-1-3 0,-1 0 0,0 0 22,0-1 1,0 1-1,-2-1 1,-3-1 31,-3 6 0,-2-1 0,-2 0 0,0 0 0,-1 1 90,1 2 0,-1-1 0,0 1 0,-3 1 0,-2 2-37,-5 1 1,-3 1 0,-2 1 0,-2 1 0,1 2-86,-5-8 1,-2 1-1,-1 3 1,-3 4-113,0 9 0,-3 4 0,-1 3 0,-2 2-106,0 2 0,-2 1 0,0 5 0,0 7-1109,1 7 1,1 6 0,-1 5 0,1 3 1304,-4 5 0,0 6 0,2 1 0,4 0 0,4-3 0,5 0 0,2 2 0,6 3 0,0 0 0,-1 0 0</inkml:trace>
  <inkml:trace contextRef="#ctx0" brushRef="#br0" timeOffset="713">31064 12562 11670,'-29'-26'989,"0"0"1,0 0-1,-1-1 1,1 1 0,-2 0-631,-1 2 1,0 1 0,-2 1-1192,0-2 1,-2 1 0,0 2 981,-5 3 0,-2 1 0,0 2-30,1 1 0,-2 0 0,-1 3-90,-7 2 0,-4 2 0,1 3 15,13 4 0,1 0 0,-1 3 0,-1 3-45,-3 4 0,-1 3 0,0 3 0,0 2-536,-3 3 0,0 2 0,1 3 0,2 4 536,9-1 0,1 2 0,2 3 0,0 1 0,1 1 0,1 3 0,0 1 0,2 1 0,0 2 0,3 1-163,4-4 1,1 1 0,1 2 0,1 0 0,2 1 0,2 0 162,1 2 0,3 1 0,1 0 0,1 1 0,1 1 0,0-1-112,-1 2 0,0 1 0,0-1 0,2 1 0,1 1 0,4-1 112,1 2 0,4 1 0,1 0 0,1 0 0,3 0 0,0 0-114,2-1 1,0 0 0,3 0 0,1 0 0,1-1 0,3-1 98,1 0 0,2 0 0,2 0 0,1-2 0,3-1 0,2-2-60,2-1 0,3-2 0,2 0 0,1-3 0,2-1 0,1-2-33,-1-4 0,1-1 0,1-1 1,1-3-1,2-1 0,-1-2 33,0-3 0,2-2 0,0-1 0,0-2 0,1-2 1,-1-1 219,8-1 1,0-1 0,0-2 0,0-3 0,0-1-182,-3-3 0,-1-1 0,1-2 0,-2-2 0,0-1 36,7-3 0,-1-3 0,-1-2 0,0-3-57,-1-3 1,0-4 0,-2-2 0,-2-3 56,-6 0 0,-2-3 0,-1-2 0,-2-3 0,1-5 0,0-4 0,-3-2 0,-3-2 0,-4 0 0,-3-1 0,-3-3 0,0-1 18,-4 4 0,-2-1 0,0-2 0,-2-1 0,-1 0-33,-2 5 0,-2 1 0,0-1 0,-1-1 0,-1-1 0,0 0 27,-1 3 1,0-1 0,-1 0 0,-1-1 0,1 0 0,-1-1 0,0 1-13,0-1 0,0 0 0,1-1 0,-2 1 0,0-1 0,0 0 0,-3 1 0,0-2 0,-1 0 0,-1 0 0,-1 0 0,-1 1 0,-1 0 0,-1 1-65,0-4 1,-2 0 0,0 1 0,-2 1 0,-1 1 0,-3 2-80,-5-6 0,-2 1 0,-2 3 0,-4 3 0,-2 5-621,-8 1 1,-4 5 0,-4 6-1,-1 6-843,-1 6 1,-3 5-1,-1 7 1,0 8 1607,7 10 0,-1 9 0,0 4 0,2 1 0,4-5 0,-6-2 0,3-1 0,4 4 0,5 10 0,0 0 0,1-1 0</inkml:trace>
  <inkml:trace contextRef="#ctx0" brushRef="#br0" timeOffset="13769">9407 7741 6903,'-19'-11'2069,"-1"-6"-1260,9 15-89,3-7-270,8 9 179,0 0-539,0 9-90,0-7-90,0 15 90,0-15 90,8 16-180,-5-16 90,14 7 90,-6-9-90,8 0 0,10 0 0,-7 0 0,15 0-90,-16 0 270,-1 0-180,-11 0 0,-1 0 90,-6 0-90,7-9 0,0-2 0,2-17 0,8-3-90,1 1 180,8 1-180,3 10 90,-1 8 0,7-6 0,-6 14 90,17-14-90,-7 15 0,-12-7 0,-1 0 0,13 7 0,-13-6 0,1-1-204,0 8 0,1 0 204,0-8 0,1 0 0,7 8 0,0 0 0,-7-8 0,-1 1 45,4 6 0,-1 1-45,-3-4 0,-1 2-80,21 11 260,-2 3-90,-9 18 180,0-8 0,1 16-360,-1-15 270,0-2-1,-8-3-89,6-15 90,-16 7 0,16-9 315,-15 0-405,15 0 83,-15 0-173,15-9 90,-7-2-90,10-8 90,-1-9-90,-15 13 0,0-1 0,-3-3 0,-1-1 0,5 0 0,-2 1 0,8-12 0,6 12 0,-7 10 90,9 9 360,-8 0 89,6 9-179,-7 10 90,9 3-90,-8 15-360,6-15 90,-15-3-90,15-10 90,-7-9-90,18-9-626,2-10 626,-17 4 0,2-1 0,-1 0 0,2 2 45,2 3 0,2 2 45,-1 4 0,0 1-90,1 3 0,-1 2 45,0 3 0,0 1 135,-4 0 0,0 1-45,3-1 0,0 1-46,-3 2 1,0 1 45,-1 1 0,1 0-45,4 0 0,-1 2 45,-4 2 0,1 0-90,4 1 0,1-2 45,-1-2 0,0 0-90,-3 8 0,-2-1-45,-4-7 0,-1 0-1305,-4 3 1,-3 0 1349,9 6 0,-12-9 0,-10-3 0</inkml:trace>
  <inkml:trace contextRef="#ctx0" brushRef="#br0" timeOffset="15253">18972 6585 16887,'4'33'539,"0"1"1,1 4 0,1 3-450,4 10 0,0 4-1335,-4-13 1,1 1 0,-1 1 1274,4 4 0,0 2 0,-1 0-30,-2 2 0,0 1 0,1-1-180,1-2 0,1-1 0,-1 0-1056,-2-6 1,-1 0 0,0-1 1235,1-1 0,0-1 0,-1-5 0,5 19 0,-2-10 0</inkml:trace>
  <inkml:trace contextRef="#ctx0" brushRef="#br0" timeOffset="15969">19148 9819 11760,'-11'-3'3688,"2"32"-3373,8-1 0,2 5-45,3 13 0,1 6-1335,1-12 0,1 3 0,0 0 1095,-3 2 0,0 2 0,1 0-75,1-6 0,2 0 0,-1 1 0,-2 0-15,-3 11 0,-2 0 0,0 0-630,3 2 1,0 1-1,0-2-1619,-3-6 1,0-2-1,0 0 2362,0-5 1,0-1 0,0-4 0,0-3 0,0-5-1,0 7 1</inkml:trace>
  <inkml:trace contextRef="#ctx0" brushRef="#br0" timeOffset="17292">13680 8035 12930,'7'-22'269,"6"-13"-179,35 14-318,-16-2 0,3-2 198,-4 5 0,2 0 1,1 1-738,5-2 1,1 1 0,1 0 766,1 0 0,1 0 0,1 1 0,1 2 0,0 1 0,0 1 0,-5 4 0,0 1 0,-1 1-85,-2-1 0,0 0 1,-2 1 129,14 3 0,-2 2 89,-11-2 1,-2 3-90,0 9 0,-1 5 585,17 11-515,-21-4 1,-1 3 64,-8-1 0,1-1-135,7-3 0,1-1-90,-5 0 0,2-2 90,7-5 0,1-5 45,1-1 0,0-4-90,8-5 0,1-5 229,1-10 1,0-4-230,-1 0 0,1-1 0,0-2 0,-3 0 166,-11 3 1,-1 4-167,3 5 0,-1 3 180,9-5-46,-13 12 1,1 5 45,21 11 171,-21-5 0,1 2-261,4 4 0,0 0-45,-4 0 0,1 0 233,6 0 0,2-1-278,-4-3 0,-1-1 45,5 1 0,1-3-90,-1-10 0,0-4-226,5 2 0,-1-3 226,2-11 0,0-2 45,3 3 0,2 2 0,-3-1 0,4 3 30,-5 11 0,3 4 0,-3 2 60,5 5 0,-2 3 60,-4 1 0,0 1 0,-4 5 119,-4 9 1,-4 2-383,1-5 0,-1 1 293,-3 3 0,-1 0-90,0-4 0,1-1-45,-1-4 0,1 1-80,-5 3 0,0-1-55,22-5-1428,-16 4-4958,-3-17 6730,-8 0 1,-9 0-1,-3 0 1</inkml:trace>
  <inkml:trace contextRef="#ctx0" brushRef="#br0" timeOffset="18345">19070 9838 13020,'-11'-11'3687,"2"11"-3237,9 29-315,0 1 0,0 7-1958,0 14 0,0 7 1883,-1-6 0,1 4 0,1 1-105,2-10 0,2 0 0,0 0 0,-1 2-225,-1 4 0,-1 2 1,1-1-1,3-1-922,3-2 0,3-1 0,1-1 1,-2 0 1191,-2-1 0,-1 0 0,-1-1 0,2-5 0,7 9 0,-1-6 0,-7-11 0,1 1 0</inkml:trace>
  <inkml:trace contextRef="#ctx0" brushRef="#br0" timeOffset="19113">19148 12758 9242,'0'-11'5487,"0"46"-5173,0-2 1,0 6-195,2 5 0,1 6 0,1 2-778,-2-4 0,0 3 0,1 1 0,1 2 694,0-6 0,2 0 0,0 2 0,0 1 0,0 0-477,-1-3 0,0 0 0,0 1 1,0 1-1,0 0 0,1-1 441,-1 0 0,0 1 0,0 0 0,0-1 0,0 0 0,0 0-295,0-2 1,0 0 0,0-1-1,-1 1 1,1-2 0,-1 0-1020,1 3 1,-2 1 0,1-2 0,0-1 0,0-1 1313,1 2 0,0-1 0,0-2 0,-1-5 0,2 10 0,-1-6 0,4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F8932-ABCA-D64F-B9B5-5ADDAF6B77D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3ED03-EEC0-2D46-A0B3-23E6C30F9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0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6273E-C141-14C1-0B6B-28D2747C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E275E-D002-A322-0BCD-793C798C9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48270-ABF2-861B-8FF6-E88F8AEA3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10C60-4FE5-64EE-A586-A8467287B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8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38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7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36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this allows us to recover the cell-type spatial spatial organizational patterns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5EEEA-69D3-6747-9E57-8DE5EFE1D8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1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capture the mRNAs that are present at each pixel or 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8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8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2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untargeted full transcriptome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9DF2-DD82-A847-9D83-883F722A55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95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D26C-E60C-C7BF-3B9A-03D4E5311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8ADFF-FC96-8A9D-4486-A9F10ECE1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F9808-121D-17FD-03EC-74A0A6377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A048F-70B4-48AD-F0CE-EA03A37BB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4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2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4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7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16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7.png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9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6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microsoft.com/office/2007/relationships/hdphoto" Target="../media/hdphoto15.wdp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microsoft.com/office/2007/relationships/hdphoto" Target="../media/hdphoto12.wdp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5.xml"/><Relationship Id="rId4" Type="http://schemas.openxmlformats.org/officeDocument/2006/relationships/image" Target="../media/image53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55.png"/><Relationship Id="rId7" Type="http://schemas.openxmlformats.org/officeDocument/2006/relationships/image" Target="../media/image5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13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microsoft.com/office/2007/relationships/hdphoto" Target="../media/hdphoto17.wdp"/><Relationship Id="rId12" Type="http://schemas.openxmlformats.org/officeDocument/2006/relationships/customXml" Target="../ink/ink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9.tiff"/><Relationship Id="rId5" Type="http://schemas.openxmlformats.org/officeDocument/2006/relationships/image" Target="../media/image60.tiff"/><Relationship Id="rId10" Type="http://schemas.openxmlformats.org/officeDocument/2006/relationships/image" Target="../media/image23.jpeg"/><Relationship Id="rId4" Type="http://schemas.microsoft.com/office/2007/relationships/hdphoto" Target="../media/hdphoto9.wdp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5.png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6.png"/><Relationship Id="rId7" Type="http://schemas.openxmlformats.org/officeDocument/2006/relationships/customXml" Target="../ink/ink1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62.tiff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8.png"/><Relationship Id="rId7" Type="http://schemas.openxmlformats.org/officeDocument/2006/relationships/image" Target="../media/image60.tiff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6.png"/><Relationship Id="rId5" Type="http://schemas.openxmlformats.org/officeDocument/2006/relationships/image" Target="../media/image6.png"/><Relationship Id="rId10" Type="http://schemas.openxmlformats.org/officeDocument/2006/relationships/image" Target="../media/image9.tiff"/><Relationship Id="rId4" Type="http://schemas.microsoft.com/office/2007/relationships/hdphoto" Target="../media/hdphoto9.wdp"/><Relationship Id="rId9" Type="http://schemas.microsoft.com/office/2007/relationships/hdphoto" Target="../media/hdphoto17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6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74.png"/><Relationship Id="rId4" Type="http://schemas.microsoft.com/office/2007/relationships/hdphoto" Target="../media/hdphoto3.wdp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80.png"/><Relationship Id="rId4" Type="http://schemas.microsoft.com/office/2007/relationships/hdphoto" Target="../media/hdphoto1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microsoft.com/office/2007/relationships/hdphoto" Target="../media/hdphoto7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microsoft.com/office/2007/relationships/hdphoto" Target="../media/hdphoto8.wdp"/><Relationship Id="rId9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41DBB-C3E5-80C1-6A8B-C76A9E73E942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3101" t="13144" r="25737" b="32341"/>
          <a:stretch/>
        </p:blipFill>
        <p:spPr>
          <a:xfrm flipH="1">
            <a:off x="6199142" y="1"/>
            <a:ext cx="599285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3B4C-C6DA-8D84-952A-31340A0C7F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3118" t="14371" r="27562" b="34211"/>
          <a:stretch/>
        </p:blipFill>
        <p:spPr>
          <a:xfrm>
            <a:off x="0" y="1"/>
            <a:ext cx="6199142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BEF136-B5CC-E849-5F5E-2D137182B172}"/>
              </a:ext>
            </a:extLst>
          </p:cNvPr>
          <p:cNvSpPr/>
          <p:nvPr/>
        </p:nvSpPr>
        <p:spPr>
          <a:xfrm>
            <a:off x="1100447" y="1417982"/>
            <a:ext cx="10276114" cy="4302999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C6368E-28A1-C974-8234-26348CE80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776"/>
            <a:ext cx="9144000" cy="2157495"/>
          </a:xfrm>
        </p:spPr>
        <p:txBody>
          <a:bodyPr>
            <a:normAutofit/>
          </a:bodyPr>
          <a:lstStyle/>
          <a:p>
            <a:r>
              <a:rPr lang="en-US" sz="4200" b="1" dirty="0"/>
              <a:t>Deconvolving multi-cellular pixel-resolution spatial transcriptomics data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664A9D-1CDD-D1E9-913F-10D3F2AB7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9024"/>
            <a:ext cx="9144000" cy="195942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JEFworks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205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CAE4F-EE36-E7F0-BE1D-AEEFBAEA4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9D36B-B093-7E58-0DFE-256651BE809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D05801-1444-4FF8-1D48-783591F58696}"/>
                  </a:ext>
                </a:extLst>
              </p14:cNvPr>
              <p14:cNvContentPartPr/>
              <p14:nvPr/>
            </p14:nvContentPartPr>
            <p14:xfrm>
              <a:off x="902160" y="56160"/>
              <a:ext cx="10408320" cy="4759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D05801-1444-4FF8-1D48-783591F586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960" y="39960"/>
                <a:ext cx="10440720" cy="47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93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F749C-1EA6-DD19-345B-2315118B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6AA75C-2B8C-7842-30DE-F6DD4BD9B10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24814-B951-7494-0278-D2874A7DE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77961C-5253-BCBE-8877-2A25FDA9D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E53A42-54EA-6CDF-BC00-747F3AD8C7B6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289249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C8B66-9DC4-D3B5-8751-AFDE9C8E4E5E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33079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7364A2-481D-75A3-1E95-6B104B97C0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5237" t="11653" b="16672"/>
          <a:stretch/>
        </p:blipFill>
        <p:spPr>
          <a:xfrm>
            <a:off x="6991734" y="1262270"/>
            <a:ext cx="3737379" cy="3461580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7D311-E5E7-5C74-65DD-EE31C96C1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712" y="4869206"/>
            <a:ext cx="3427329" cy="138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C5E04-7336-365F-FC2E-9701CA9FA60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F0A84D-07D7-B7C7-DEAA-438A274E63A1}"/>
                  </a:ext>
                </a:extLst>
              </p14:cNvPr>
              <p14:cNvContentPartPr/>
              <p14:nvPr/>
            </p14:nvContentPartPr>
            <p14:xfrm>
              <a:off x="2387520" y="1051200"/>
              <a:ext cx="7723440" cy="4167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F0A84D-07D7-B7C7-DEAA-438A274E63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71320" y="1035000"/>
                <a:ext cx="7755840" cy="419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88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58A7E-3785-6B57-37FA-568843D03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32806-BB40-540B-4A74-355418293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E48A5-878F-3F14-C738-72FC9E1D2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859" y="4896972"/>
            <a:ext cx="1846157" cy="1470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9F27A-32B6-0F4F-40C6-8DB55352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3467" r="29980"/>
          <a:stretch/>
        </p:blipFill>
        <p:spPr>
          <a:xfrm>
            <a:off x="7028309" y="1225694"/>
            <a:ext cx="3321445" cy="3661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F0AD8D-8412-0A84-CE9B-0BE9860C86F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834A32-91EF-F587-2CCB-10A0A6A2AFC4}"/>
                  </a:ext>
                </a:extLst>
              </p14:cNvPr>
              <p14:cNvContentPartPr/>
              <p14:nvPr/>
            </p14:nvContentPartPr>
            <p14:xfrm>
              <a:off x="5997240" y="1488600"/>
              <a:ext cx="3782160" cy="4671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834A32-91EF-F587-2CCB-10A0A6A2AF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1040" y="1472400"/>
                <a:ext cx="3814560" cy="47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2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55F8B-25CB-E627-BCB5-8657DDA3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81995-62D5-372E-692D-8AFB1BD89F53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E26279-E1E5-1A1F-3B73-AAB8D13C8884}"/>
                  </a:ext>
                </a:extLst>
              </p14:cNvPr>
              <p14:cNvContentPartPr/>
              <p14:nvPr/>
            </p14:nvContentPartPr>
            <p14:xfrm>
              <a:off x="4219200" y="2608920"/>
              <a:ext cx="2735640" cy="2057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E26279-E1E5-1A1F-3B73-AAB8D13C88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3000" y="2592720"/>
                <a:ext cx="2768040" cy="20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898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79957-39AC-511C-706C-461609E93150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52657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9946AF-B699-1281-D13E-D47F08E54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5B4D1-F1FD-B3F3-B0F0-8F6B6BA7C6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8" b="3350"/>
          <a:stretch/>
        </p:blipFill>
        <p:spPr>
          <a:xfrm>
            <a:off x="7579840" y="1348870"/>
            <a:ext cx="4422939" cy="443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9AF0B-F522-B52D-38B4-5458CC976AE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4231002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B908-B31E-D336-3F85-8DE639BC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9CAA6-66A1-0F70-4A90-99906BE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548E3-C132-8241-1742-0BF841E6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469B71-8DAF-003B-C474-2489312BE52B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E530C8-4DC7-CB96-6C19-EEA11AEBAE45}"/>
                  </a:ext>
                </a:extLst>
              </p14:cNvPr>
              <p14:cNvContentPartPr/>
              <p14:nvPr/>
            </p14:nvContentPartPr>
            <p14:xfrm>
              <a:off x="1350000" y="3237480"/>
              <a:ext cx="1311480" cy="1084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E530C8-4DC7-CB96-6C19-EEA11AEBAE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800" y="3221280"/>
                <a:ext cx="1343880" cy="11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757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AF0F-63A9-C127-77A1-05592455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6305-E370-A415-E020-B4099BE1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CDAE-9603-3DA7-6EDA-5184BBEB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38660-4623-556A-A6C5-BEEDA6D8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86" y="2599004"/>
            <a:ext cx="3788334" cy="309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4F2AB-FF3F-A5BD-CA42-B6CEEAEF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90587-6998-3E66-89C4-BE81B9FF0996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031B8D-A6DC-B806-B919-C6E2D6CF3252}"/>
                  </a:ext>
                </a:extLst>
              </p14:cNvPr>
              <p14:cNvContentPartPr/>
              <p14:nvPr/>
            </p14:nvContentPartPr>
            <p14:xfrm>
              <a:off x="3365640" y="2370600"/>
              <a:ext cx="7952400" cy="3051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031B8D-A6DC-B806-B919-C6E2D6CF32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9440" y="2354400"/>
                <a:ext cx="7984800" cy="308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860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55EC-3B5A-DA06-8228-DD7DFCEA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E262C-1451-6109-FE95-7A79FD1F8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student with &gt;100%</a:t>
            </a:r>
          </a:p>
          <a:p>
            <a:r>
              <a:rPr lang="en-US" dirty="0"/>
              <a:t>Average was A-</a:t>
            </a:r>
          </a:p>
          <a:p>
            <a:r>
              <a:rPr lang="en-US" dirty="0"/>
              <a:t>Extra credit question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A2505-BBEC-E1CC-031D-30E55338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87947"/>
            <a:ext cx="7137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37E412-10C4-10AB-B6CC-CCC3915F2375}"/>
              </a:ext>
            </a:extLst>
          </p:cNvPr>
          <p:cNvSpPr txBox="1"/>
          <p:nvPr/>
        </p:nvSpPr>
        <p:spPr>
          <a:xfrm>
            <a:off x="2282383" y="3459818"/>
            <a:ext cx="794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Preserve relationship between points that are far apart in high-dimensional space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B125D0-3925-E4E2-CAE6-5E2FA31BE064}"/>
                  </a:ext>
                </a:extLst>
              </p14:cNvPr>
              <p14:cNvContentPartPr/>
              <p14:nvPr/>
            </p14:nvContentPartPr>
            <p14:xfrm>
              <a:off x="6900120" y="4080960"/>
              <a:ext cx="2322360" cy="1739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B125D0-3925-E4E2-CAE6-5E2FA31BE0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3920" y="4064760"/>
                <a:ext cx="2354760" cy="17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920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DACB-74FA-1F26-B19F-86A22D9D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“deconvolution”?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7195-1157-4F54-8A9D-12626714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in signal processing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237578-2F70-CDC9-277A-D8BE7247AC3A}"/>
                  </a:ext>
                </a:extLst>
              </p14:cNvPr>
              <p14:cNvContentPartPr/>
              <p14:nvPr/>
            </p14:nvContentPartPr>
            <p14:xfrm>
              <a:off x="2017800" y="2758680"/>
              <a:ext cx="8156880" cy="3817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237578-2F70-CDC9-277A-D8BE7247AC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0" y="2742480"/>
                <a:ext cx="8189280" cy="38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154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F634-34B7-B5D0-1947-161D23B6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2DDB-B988-9E12-4C7B-2EED053C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“reference-based deconvolution”?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0443B2-3C4D-D915-71A2-E2FF0B32A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937111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Observed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9B3BD2-B826-3C70-6EAC-69F2BD40BB17}"/>
              </a:ext>
            </a:extLst>
          </p:cNvPr>
          <p:cNvSpPr txBox="1"/>
          <p:nvPr/>
        </p:nvSpPr>
        <p:spPr>
          <a:xfrm>
            <a:off x="2343355" y="3779520"/>
            <a:ext cx="712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= </a:t>
            </a:r>
            <a:r>
              <a:rPr lang="el-GR" sz="2800" b="1" dirty="0"/>
              <a:t>α</a:t>
            </a:r>
            <a:r>
              <a:rPr lang="en-US" sz="2800" b="1" dirty="0"/>
              <a:t> * </a:t>
            </a:r>
            <a:r>
              <a:rPr lang="en-US" sz="2800" b="1" dirty="0" err="1"/>
              <a:t>Reference_X</a:t>
            </a:r>
            <a:r>
              <a:rPr lang="en-US" sz="2800" b="1" dirty="0"/>
              <a:t> + </a:t>
            </a:r>
            <a:r>
              <a:rPr lang="el-GR" sz="2800" b="1" dirty="0"/>
              <a:t>β </a:t>
            </a:r>
            <a:r>
              <a:rPr lang="en-US" sz="2800" b="1" dirty="0"/>
              <a:t>* </a:t>
            </a:r>
            <a:r>
              <a:rPr lang="en-US" sz="2800" b="1" dirty="0" err="1"/>
              <a:t>Reference_Y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C9FE69-DB9A-A2BE-F8EB-F529D60B8760}"/>
                  </a:ext>
                </a:extLst>
              </p14:cNvPr>
              <p14:cNvContentPartPr/>
              <p14:nvPr/>
            </p14:nvContentPartPr>
            <p14:xfrm>
              <a:off x="3314880" y="1283760"/>
              <a:ext cx="6358680" cy="4904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C9FE69-DB9A-A2BE-F8EB-F529D60B87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8680" y="1267560"/>
                <a:ext cx="6391080" cy="49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418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5303E-C85A-97FB-0CEF-26A172B1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284D-9497-69FA-707D-CF5AFBD7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problem with reference-based deconvolution? Let’s explore using a simulated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9F51E-25C5-227D-0860-3FA1EE945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3782" b="38297"/>
          <a:stretch/>
        </p:blipFill>
        <p:spPr>
          <a:xfrm>
            <a:off x="2670573" y="2111105"/>
            <a:ext cx="6850854" cy="4111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E4742-18D8-C36C-0A6E-4227EE61385C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61848C-986B-BAEC-565F-82CCB56ECC03}"/>
                  </a:ext>
                </a:extLst>
              </p14:cNvPr>
              <p14:cNvContentPartPr/>
              <p14:nvPr/>
            </p14:nvContentPartPr>
            <p14:xfrm>
              <a:off x="2822400" y="1410840"/>
              <a:ext cx="5157720" cy="472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61848C-986B-BAEC-565F-82CCB56ECC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6200" y="1394640"/>
                <a:ext cx="5190120" cy="47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95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214CD-EFDF-CD6E-FE60-DD374F5D7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6E47-2909-DD7C-C3AB-7E4CED8D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Performance of reference-based deconvolution of cell-type proportions depends on quality of reference transcriptomic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3AD6B-FEFE-0E7E-7041-F8AFBD72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1703"/>
          <a:stretch/>
        </p:blipFill>
        <p:spPr>
          <a:xfrm>
            <a:off x="838200" y="2898507"/>
            <a:ext cx="10964405" cy="3112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4A44B-869B-DD83-AF0C-40F11C2D7A4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ABB28B-B193-8AD6-5C3C-762FBBFFEE3F}"/>
                  </a:ext>
                </a:extLst>
              </p14:cNvPr>
              <p14:cNvContentPartPr/>
              <p14:nvPr/>
            </p14:nvContentPartPr>
            <p14:xfrm>
              <a:off x="2638440" y="3252240"/>
              <a:ext cx="6160320" cy="335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ABB28B-B193-8AD6-5C3C-762FBBFFEE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2240" y="3236040"/>
                <a:ext cx="6192720" cy="339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125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4AB9-2FA5-7673-468E-9669447E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D54-638C-E5F7-6C50-F1F8ED33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“reference-free deconvolution”?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B0012050-48C5-C910-F93D-35BB8CCA2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676508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Observed1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7C7F-1E24-11E4-E7D1-0848824D88F1}"/>
              </a:ext>
            </a:extLst>
          </p:cNvPr>
          <p:cNvSpPr txBox="1"/>
          <p:nvPr/>
        </p:nvSpPr>
        <p:spPr>
          <a:xfrm>
            <a:off x="9738996" y="238157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668BD-1FF2-7DA3-0655-8736ABB9BF51}"/>
              </a:ext>
            </a:extLst>
          </p:cNvPr>
          <p:cNvSpPr txBox="1"/>
          <p:nvPr/>
        </p:nvSpPr>
        <p:spPr>
          <a:xfrm>
            <a:off x="1977595" y="3953204"/>
            <a:ext cx="8509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I tell you there are 2 cell-types, what is the most likely </a:t>
            </a:r>
          </a:p>
          <a:p>
            <a:r>
              <a:rPr lang="en-US" sz="2800" b="1" dirty="0"/>
              <a:t>- gene expression profile of these cell-types?</a:t>
            </a:r>
          </a:p>
          <a:p>
            <a:r>
              <a:rPr lang="en-US" sz="2800" b="1" dirty="0"/>
              <a:t>- cell-type proportions in each observed spot?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71D209-2672-1E30-1E6C-EE17A9A781FA}"/>
                  </a:ext>
                </a:extLst>
              </p14:cNvPr>
              <p14:cNvContentPartPr/>
              <p14:nvPr/>
            </p14:nvContentPartPr>
            <p14:xfrm>
              <a:off x="4734360" y="1399680"/>
              <a:ext cx="4755600" cy="302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71D209-2672-1E30-1E6C-EE17A9A781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8160" y="1383480"/>
                <a:ext cx="4788000" cy="30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043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5E161-8B00-CA34-F2A4-A629A1E7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B17A11-DB4D-CB0D-853C-9592C1C8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964" y="2281990"/>
            <a:ext cx="8244755" cy="406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C375D-BB0A-F30E-3C07-68C239F7FF7C}"/>
              </a:ext>
            </a:extLst>
          </p:cNvPr>
          <p:cNvSpPr txBox="1"/>
          <p:nvPr/>
        </p:nvSpPr>
        <p:spPr>
          <a:xfrm>
            <a:off x="10624626" y="1362568"/>
            <a:ext cx="145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Brendan Miller</a:t>
            </a:r>
          </a:p>
        </p:txBody>
      </p:sp>
      <p:pic>
        <p:nvPicPr>
          <p:cNvPr id="12" name="Picture 2" descr="Arpan Sahoo">
            <a:extLst>
              <a:ext uri="{FF2B5EF4-FFF2-40B4-BE49-F238E27FC236}">
                <a16:creationId xmlns:a16="http://schemas.microsoft.com/office/drawing/2014/main" id="{E659EB7D-D7C8-C518-6807-EF9B57FF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7939" y="4576687"/>
            <a:ext cx="1081849" cy="1081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eiyang Huang">
            <a:extLst>
              <a:ext uri="{FF2B5EF4-FFF2-40B4-BE49-F238E27FC236}">
                <a16:creationId xmlns:a16="http://schemas.microsoft.com/office/drawing/2014/main" id="{244256FE-D81E-62F3-11F5-70263F843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19249" y="1738760"/>
            <a:ext cx="998115" cy="998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BE5360-CBB6-4D38-D481-F0BCAF77B7B7}"/>
              </a:ext>
            </a:extLst>
          </p:cNvPr>
          <p:cNvSpPr txBox="1"/>
          <p:nvPr/>
        </p:nvSpPr>
        <p:spPr>
          <a:xfrm>
            <a:off x="10860606" y="4194418"/>
            <a:ext cx="91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Lyla Atta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22EE7-F14D-D809-3570-A89573D2DBC1}"/>
              </a:ext>
            </a:extLst>
          </p:cNvPr>
          <p:cNvSpPr txBox="1"/>
          <p:nvPr/>
        </p:nvSpPr>
        <p:spPr>
          <a:xfrm>
            <a:off x="10746154" y="564323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Arpan Sahoo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D1095-7249-69D5-4277-0772288BD8EF}"/>
              </a:ext>
            </a:extLst>
          </p:cNvPr>
          <p:cNvSpPr txBox="1"/>
          <p:nvPr/>
        </p:nvSpPr>
        <p:spPr>
          <a:xfrm>
            <a:off x="10641220" y="2749240"/>
            <a:ext cx="142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/>
              <a:t>Feiyang</a:t>
            </a:r>
            <a:r>
              <a:rPr lang="en-US" sz="1600" b="1"/>
              <a:t> Huang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BFB59B-1854-1C2E-83F9-2E4BC8D4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34993" cy="1325563"/>
          </a:xfrm>
        </p:spPr>
        <p:txBody>
          <a:bodyPr>
            <a:noAutofit/>
          </a:bodyPr>
          <a:lstStyle/>
          <a:p>
            <a:r>
              <a:rPr lang="en-US" sz="3200"/>
              <a:t>We developed STdeconvolve to recover cell-type-specific gene expression and proportions within multi-cellular pixels without reliance on external single-cell 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8FE3C-BD97-BD56-67B7-FDA9CE410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571" y="1849066"/>
            <a:ext cx="785380" cy="909707"/>
          </a:xfrm>
          <a:prstGeom prst="rect">
            <a:avLst/>
          </a:prstGeom>
        </p:spPr>
      </p:pic>
      <p:pic>
        <p:nvPicPr>
          <p:cNvPr id="16" name="Picture 2" descr="Brendan Miller">
            <a:extLst>
              <a:ext uri="{FF2B5EF4-FFF2-40B4-BE49-F238E27FC236}">
                <a16:creationId xmlns:a16="http://schemas.microsoft.com/office/drawing/2014/main" id="{9C78DD7D-4F0B-D3DE-61B9-27E5465DF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92" y="365125"/>
            <a:ext cx="1010716" cy="1010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yla Atta">
            <a:extLst>
              <a:ext uri="{FF2B5EF4-FFF2-40B4-BE49-F238E27FC236}">
                <a16:creationId xmlns:a16="http://schemas.microsoft.com/office/drawing/2014/main" id="{3847D007-7E85-E41D-FC16-ED081C6CA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802675" y="3165253"/>
            <a:ext cx="1052539" cy="10525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6E01E-343E-6B07-BFA4-4021CC0E768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3514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2799D7-4869-7264-F7DB-2479C81B39B4}"/>
              </a:ext>
            </a:extLst>
          </p:cNvPr>
          <p:cNvGrpSpPr/>
          <p:nvPr/>
        </p:nvGrpSpPr>
        <p:grpSpPr>
          <a:xfrm>
            <a:off x="1941787" y="-1137514"/>
            <a:ext cx="7929012" cy="7630389"/>
            <a:chOff x="2664373" y="185081"/>
            <a:chExt cx="6069724" cy="58411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241F6A-E84F-8D80-0951-55F4AF947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25901" t="24150" r="29545"/>
            <a:stretch/>
          </p:blipFill>
          <p:spPr>
            <a:xfrm>
              <a:off x="3135295" y="1328081"/>
              <a:ext cx="5598802" cy="46981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E1347-AFAA-524E-F4FC-3756067724B0}"/>
                </a:ext>
              </a:extLst>
            </p:cNvPr>
            <p:cNvSpPr/>
            <p:nvPr/>
          </p:nvSpPr>
          <p:spPr>
            <a:xfrm>
              <a:off x="2664373" y="1040524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71517E-B68E-6E21-02D5-0A319975F145}"/>
                </a:ext>
              </a:extLst>
            </p:cNvPr>
            <p:cNvSpPr/>
            <p:nvPr/>
          </p:nvSpPr>
          <p:spPr>
            <a:xfrm>
              <a:off x="5261450" y="185081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EA21CDC-C2C1-9D35-ABCD-FAD79E78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86055-382B-08C7-14FF-87A142540E5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960173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F977DE-42E9-AB45-8181-6BEFD5662107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A7406-BA9E-3541-BA03-AABA94F85480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B1281B-4829-A840-980D-B7F42B673754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AB69C8-94F5-5E42-B9FD-082A90241025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CF3FB-8D95-E046-8539-6BB69487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7BE0A7-545F-304A-92D4-DDD4FB1EF7E1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3E20AB-3B7A-D444-8D8A-43E83A6BBEF8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2064F0-DC15-3F40-BA32-19A148E3A2EB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6AA271-EEF9-BA4C-A12E-C947FBC07B8B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785FC6-C11E-B943-B501-D128C7580955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856A8-F3BA-5049-856E-9AC17F74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495DD0-8A63-C049-A6B7-B8220D1EF83F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714BF6-B49A-CC4F-8472-4264D1947B26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EDB69-F413-FD46-B366-91929DFF440A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7664D03-BA6A-7941-9ACE-C92260EA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628AC-8666-2F9D-6F9C-C6C7A2502C7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B2A212-40BC-12E3-FC12-5A0827BE423E}"/>
                  </a:ext>
                </a:extLst>
              </p14:cNvPr>
              <p14:cNvContentPartPr/>
              <p14:nvPr/>
            </p14:nvContentPartPr>
            <p14:xfrm>
              <a:off x="1029960" y="2039040"/>
              <a:ext cx="8982360" cy="379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B2A212-40BC-12E3-FC12-5A0827BE42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3760" y="2022840"/>
                <a:ext cx="9014760" cy="38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2832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78E5-85B8-E451-91A0-70917D2A3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0CFB50-142F-2EA2-C9BA-B8428D2D3F90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0186C-7FD4-C4AD-92AB-ED82FD3BC183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F7388B-F39E-ECD2-FBBD-6E7DEA6AD856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8F5D1E7-2F82-9B74-6986-17445CC7454C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49136E-3CEB-62AC-12E2-6D287B91F593}"/>
              </a:ext>
            </a:extLst>
          </p:cNvPr>
          <p:cNvGrpSpPr/>
          <p:nvPr/>
        </p:nvGrpSpPr>
        <p:grpSpPr>
          <a:xfrm>
            <a:off x="8989020" y="2861099"/>
            <a:ext cx="1640906" cy="1307814"/>
            <a:chOff x="8864842" y="2575508"/>
            <a:chExt cx="1640906" cy="13078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026453-9EDA-9F1C-5672-77B94FC54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77893" y="3596400"/>
              <a:ext cx="250767" cy="28692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E299E3-DE6D-B957-3C48-6E7E99F99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64842" y="3571340"/>
              <a:ext cx="971893" cy="28692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6631AAB-D59D-1B24-2D05-67FA0680F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84756" y="3599396"/>
              <a:ext cx="250768" cy="25886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E60BBF-6C25-DF5C-335C-472390E2658C}"/>
                </a:ext>
              </a:extLst>
            </p:cNvPr>
            <p:cNvSpPr/>
            <p:nvPr/>
          </p:nvSpPr>
          <p:spPr>
            <a:xfrm>
              <a:off x="9604209" y="2723255"/>
              <a:ext cx="132715" cy="805721"/>
            </a:xfrm>
            <a:prstGeom prst="rect">
              <a:avLst/>
            </a:prstGeom>
            <a:solidFill>
              <a:srgbClr val="744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801344-A4FC-8F32-0118-1F3E55E5EC59}"/>
                </a:ext>
              </a:extLst>
            </p:cNvPr>
            <p:cNvSpPr/>
            <p:nvPr/>
          </p:nvSpPr>
          <p:spPr>
            <a:xfrm>
              <a:off x="9913622" y="3065419"/>
              <a:ext cx="132715" cy="463557"/>
            </a:xfrm>
            <a:prstGeom prst="rect">
              <a:avLst/>
            </a:prstGeom>
            <a:solidFill>
              <a:srgbClr val="4B6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F68113-CFB8-3581-7AA7-7E5D196DA2B1}"/>
                </a:ext>
              </a:extLst>
            </p:cNvPr>
            <p:cNvSpPr/>
            <p:nvPr/>
          </p:nvSpPr>
          <p:spPr>
            <a:xfrm>
              <a:off x="10239476" y="3270110"/>
              <a:ext cx="132715" cy="258866"/>
            </a:xfrm>
            <a:prstGeom prst="rect">
              <a:avLst/>
            </a:prstGeom>
            <a:solidFill>
              <a:srgbClr val="C48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094D3EB-1DDA-50A6-DDBC-A37CAA195333}"/>
                </a:ext>
              </a:extLst>
            </p:cNvPr>
            <p:cNvSpPr/>
            <p:nvPr/>
          </p:nvSpPr>
          <p:spPr>
            <a:xfrm>
              <a:off x="9480187" y="2575508"/>
              <a:ext cx="1025561" cy="9534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E75FA6-02AA-CDFC-F193-3A930BC65D6C}"/>
              </a:ext>
            </a:extLst>
          </p:cNvPr>
          <p:cNvCxnSpPr>
            <a:cxnSpLocks/>
          </p:cNvCxnSpPr>
          <p:nvPr/>
        </p:nvCxnSpPr>
        <p:spPr>
          <a:xfrm>
            <a:off x="8546475" y="3258012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DBC7813-3DE1-4CD0-9353-9F4DDF7AA1E1}"/>
              </a:ext>
            </a:extLst>
          </p:cNvPr>
          <p:cNvSpPr txBox="1"/>
          <p:nvPr/>
        </p:nvSpPr>
        <p:spPr>
          <a:xfrm>
            <a:off x="10643366" y="4884537"/>
            <a:ext cx="145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cell-types are distributions </a:t>
            </a:r>
          </a:p>
          <a:p>
            <a:r>
              <a:rPr lang="en-US" sz="1600"/>
              <a:t>over genes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16FB1B-6C35-9AF5-BED5-B8B4739B71F2}"/>
              </a:ext>
            </a:extLst>
          </p:cNvPr>
          <p:cNvSpPr txBox="1"/>
          <p:nvPr/>
        </p:nvSpPr>
        <p:spPr>
          <a:xfrm>
            <a:off x="6801325" y="1779910"/>
            <a:ext cx="488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Use gene frequencies to infer the latent cell-types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3CF0AD-B151-C302-8D6A-A959D3F913E8}"/>
              </a:ext>
            </a:extLst>
          </p:cNvPr>
          <p:cNvCxnSpPr/>
          <p:nvPr/>
        </p:nvCxnSpPr>
        <p:spPr>
          <a:xfrm>
            <a:off x="10117145" y="4295498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B04719-3952-194A-0387-E7BC306556FF}"/>
              </a:ext>
            </a:extLst>
          </p:cNvPr>
          <p:cNvCxnSpPr>
            <a:cxnSpLocks/>
          </p:cNvCxnSpPr>
          <p:nvPr/>
        </p:nvCxnSpPr>
        <p:spPr>
          <a:xfrm flipV="1">
            <a:off x="6225944" y="2205142"/>
            <a:ext cx="0" cy="404277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A3D220-13E0-D0CC-8F77-4253705A1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950C0-2A92-381B-DE1E-CF877FFCA07F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830CAA-8A15-0CF6-C313-551FF4263B59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3FF631-8272-478A-5A08-3287FCC96193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9E46F6-E52D-A53A-1A4B-903D4805B7EF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903173-DCD9-287A-01F7-7A656C6635F1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56802E-990E-973A-5019-E51CFAC55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034" y="4819192"/>
            <a:ext cx="1651332" cy="115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E6721-12A5-172A-D9D4-345AFFA79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747582-B0D3-0480-2F57-71A9AE5DFB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948" y="2307254"/>
            <a:ext cx="1438152" cy="1741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1A64D0-5980-6DA6-8AE8-D240E9898394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E3CF83-DF90-26F8-6B90-9CACAFBEE271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EAD6E2-9F71-A840-8E99-EEA3C5DB6E78}"/>
              </a:ext>
            </a:extLst>
          </p:cNvPr>
          <p:cNvSpPr txBox="1"/>
          <p:nvPr/>
        </p:nvSpPr>
        <p:spPr>
          <a:xfrm>
            <a:off x="6752054" y="4000392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pixel has</a:t>
            </a:r>
          </a:p>
          <a:p>
            <a:pPr algn="ctr"/>
            <a:r>
              <a:rPr lang="en-US" sz="1600"/>
              <a:t>gene counts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B244D8-D724-6891-FF23-8AC491CE0BEC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D4247A-B48C-9951-264F-04F31D1993F0}"/>
              </a:ext>
            </a:extLst>
          </p:cNvPr>
          <p:cNvSpPr txBox="1"/>
          <p:nvPr/>
        </p:nvSpPr>
        <p:spPr>
          <a:xfrm>
            <a:off x="9048858" y="2303797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Pixels are </a:t>
            </a:r>
            <a:br>
              <a:rPr lang="en-US" sz="1600"/>
            </a:br>
            <a:r>
              <a:rPr lang="en-US" sz="1600"/>
              <a:t>mixtures of cell-types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002FEC1-1F71-122C-E446-3BEC942D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BE89E-33D4-43BE-21EF-2DB0EC745F0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1310140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8EAA215-70EB-E444-C70C-4C58BDB82204}"/>
              </a:ext>
            </a:extLst>
          </p:cNvPr>
          <p:cNvGrpSpPr/>
          <p:nvPr/>
        </p:nvGrpSpPr>
        <p:grpSpPr>
          <a:xfrm>
            <a:off x="5270230" y="2116961"/>
            <a:ext cx="2097582" cy="2097583"/>
            <a:chOff x="6580699" y="2489148"/>
            <a:chExt cx="1243794" cy="12437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04EC10-A486-E30A-F6C4-0FC25EECC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FBCC2-3CDF-9D92-7A4A-610101C83B15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114" y="2292780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5024" y="2150840"/>
            <a:ext cx="1994525" cy="202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9C786-4E3A-94C5-16E5-763076D965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9289783" y="4180667"/>
            <a:ext cx="1573597" cy="1497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F91C3-E378-2CB4-CE46-40BAC379DE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537" r="-5964"/>
          <a:stretch/>
        </p:blipFill>
        <p:spPr>
          <a:xfrm>
            <a:off x="9458885" y="653370"/>
            <a:ext cx="1573597" cy="14974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20DCF-27BB-CC87-97A1-5BA5F108C4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7" name="Picture 16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CF2F807F-168A-58DB-C458-42276CBB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1669B2-A8C7-BDC2-044A-9B8DF399D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620" y="4501734"/>
            <a:ext cx="1790899" cy="1426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59236-2D28-77E9-6A8F-686AED33A95F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88437-6F8C-72EF-E44C-9FD56489926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A40E8B-E7D8-B165-54F7-ED2E5AEF7C5A}"/>
                  </a:ext>
                </a:extLst>
              </p14:cNvPr>
              <p14:cNvContentPartPr/>
              <p14:nvPr/>
            </p14:nvContentPartPr>
            <p14:xfrm>
              <a:off x="6549840" y="190440"/>
              <a:ext cx="2926440" cy="438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A40E8B-E7D8-B165-54F7-ED2E5AEF7C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33640" y="174240"/>
                <a:ext cx="2958840" cy="441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11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D42C9-2F15-9054-C699-96DD016CF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5" t="20423"/>
          <a:stretch/>
        </p:blipFill>
        <p:spPr>
          <a:xfrm>
            <a:off x="5895833" y="2448690"/>
            <a:ext cx="5583153" cy="196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35421-A8AE-476F-0D34-FDF8C95F71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39579-4038-DA2D-8412-40C01324A79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EF877-56A0-5F4A-E386-A7E090957CCD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ST/Visium: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2448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CFC4D2-D29E-0E5E-B7AE-924972FDF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2" name="Picture 11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EF9B136B-B154-5178-E103-740D5680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E76C61-416B-D0DD-A0E8-1DB15866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96" y="4326023"/>
            <a:ext cx="3427329" cy="1848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1BEE4-D3DA-5CD6-4215-FE6E25941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22" t="8433" r="9114" b="5605"/>
          <a:stretch/>
        </p:blipFill>
        <p:spPr>
          <a:xfrm>
            <a:off x="4631175" y="818878"/>
            <a:ext cx="3253626" cy="3275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7DAA68-5B85-E438-EACC-3B795BE34446}"/>
              </a:ext>
            </a:extLst>
          </p:cNvPr>
          <p:cNvSpPr txBox="1"/>
          <p:nvPr/>
        </p:nvSpPr>
        <p:spPr>
          <a:xfrm>
            <a:off x="5687746" y="357213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Clustering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956780-C12D-41C6-18A0-4ABBC775C0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72" r="27423"/>
          <a:stretch/>
        </p:blipFill>
        <p:spPr>
          <a:xfrm>
            <a:off x="8076876" y="655099"/>
            <a:ext cx="3615391" cy="3683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CE60AE-360D-4C32-CAB9-AD31E412DBD3}"/>
              </a:ext>
            </a:extLst>
          </p:cNvPr>
          <p:cNvSpPr txBox="1"/>
          <p:nvPr/>
        </p:nvSpPr>
        <p:spPr>
          <a:xfrm>
            <a:off x="8913472" y="368788"/>
            <a:ext cx="19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STdeconvolve</a:t>
            </a:r>
            <a:r>
              <a:rPr 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ADB8C-D2E3-1453-1BA9-022E9800C850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B5BB-5F48-B4EF-F6AB-7FE7C79F26E3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305285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B034F-18DF-D7DF-3647-9C539A38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44F8-624C-1550-FAC9-1BBD7A6C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Deconvolution correctly resolved cell-type proportion mixtures and further provides correct cell-type-specific gene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2440A-5755-6FED-6CF7-3CFCC8BA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B0660-9ACC-4EB7-393C-29E24CA5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221F3-F29F-8B94-2524-0BBB14B0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040" y="1842770"/>
            <a:ext cx="2710786" cy="4237990"/>
          </a:xfrm>
          <a:prstGeom prst="rect">
            <a:avLst/>
          </a:prstGeom>
        </p:spPr>
      </p:pic>
      <p:pic>
        <p:nvPicPr>
          <p:cNvPr id="11" name="Picture 10" descr="A screen shot of a cell type&#10;&#10;Description automatically generated">
            <a:extLst>
              <a:ext uri="{FF2B5EF4-FFF2-40B4-BE49-F238E27FC236}">
                <a16:creationId xmlns:a16="http://schemas.microsoft.com/office/drawing/2014/main" id="{C1F18A5B-FE99-B72F-40FC-14FB0146A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590" y="2094865"/>
            <a:ext cx="1752600" cy="1752600"/>
          </a:xfrm>
          <a:prstGeom prst="rect">
            <a:avLst/>
          </a:prstGeom>
        </p:spPr>
      </p:pic>
      <p:pic>
        <p:nvPicPr>
          <p:cNvPr id="13" name="Picture 12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5C325FF8-01A3-16A9-834E-35370670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723" y="4100536"/>
            <a:ext cx="1638300" cy="187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44A270-46D9-612C-3BF1-E6649472F321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73220E-9693-4D71-6D59-799EF61F6064}"/>
                  </a:ext>
                </a:extLst>
              </p14:cNvPr>
              <p14:cNvContentPartPr/>
              <p14:nvPr/>
            </p14:nvContentPartPr>
            <p14:xfrm>
              <a:off x="9560160" y="5058720"/>
              <a:ext cx="1334160" cy="105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73220E-9693-4D71-6D59-799EF61F60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3960" y="5042520"/>
                <a:ext cx="1366560" cy="10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208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E6CF-B436-2E1D-3EDD-0E654D2E7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076E-6ABE-2614-5B41-2543881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Reference-free deconvolution means we can recover gene signatures not found in 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EA01D-0130-1516-6DC0-043CD28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118"/>
            <a:ext cx="1882698" cy="4055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C093B-59B6-CF18-735A-1AB7C086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11" y="2042112"/>
            <a:ext cx="4512321" cy="4386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139780-C3EB-83D8-B083-D7D277587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835" y="3985616"/>
            <a:ext cx="3084965" cy="237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85919-5052-AA6E-ED57-BD4DC4A5C5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8867995" y="2033065"/>
            <a:ext cx="1886642" cy="1795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53D1DD-3B1B-1F4A-3910-F7303EB48077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2C4F69-3113-0C44-A37B-4AB3CD314B68}"/>
                  </a:ext>
                </a:extLst>
              </p14:cNvPr>
              <p14:cNvContentPartPr/>
              <p14:nvPr/>
            </p14:nvContentPartPr>
            <p14:xfrm>
              <a:off x="4296960" y="3344040"/>
              <a:ext cx="2286360" cy="85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2C4F69-3113-0C44-A37B-4AB3CD314B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0760" y="3327840"/>
                <a:ext cx="231876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2498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3DDC-13F5-46BF-EC1F-04250D00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the optimal number of cell-types to deconvolve K?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9D03A5D-56FF-08D3-7ADE-EAFB0603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80" y="1956540"/>
            <a:ext cx="6543040" cy="43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92CE1F-FC7B-7430-6434-F1DE3F0DB7FA}"/>
                  </a:ext>
                </a:extLst>
              </p14:cNvPr>
              <p14:cNvContentPartPr/>
              <p14:nvPr/>
            </p14:nvContentPartPr>
            <p14:xfrm>
              <a:off x="6858000" y="976680"/>
              <a:ext cx="4798080" cy="3531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92CE1F-FC7B-7430-6434-F1DE3F0DB7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1800" y="960480"/>
                <a:ext cx="4830480" cy="35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6951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C23E4-DA08-2BDA-40D1-AB609B289C5A}"/>
              </a:ext>
            </a:extLst>
          </p:cNvPr>
          <p:cNvGrpSpPr/>
          <p:nvPr/>
        </p:nvGrpSpPr>
        <p:grpSpPr>
          <a:xfrm>
            <a:off x="5944006" y="2358394"/>
            <a:ext cx="2097582" cy="2097583"/>
            <a:chOff x="6580699" y="2489148"/>
            <a:chExt cx="1243794" cy="12437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B6633-55F9-5A20-07C6-046A78A43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A15985-27DC-CDF5-7E34-87D499D3234A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285" y="2528313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1195" y="2386373"/>
            <a:ext cx="1994525" cy="2029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9D91D-46B2-E97B-641B-B5FEC72167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833" y="954048"/>
            <a:ext cx="1790899" cy="1426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92D907-74F0-B61A-78DE-5E7D81B49E0A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p:pic>
        <p:nvPicPr>
          <p:cNvPr id="3" name="Picture 2" descr="A screen shot of a cell type&#10;&#10;Description automatically generated">
            <a:extLst>
              <a:ext uri="{FF2B5EF4-FFF2-40B4-BE49-F238E27FC236}">
                <a16:creationId xmlns:a16="http://schemas.microsoft.com/office/drawing/2014/main" id="{E770C3CE-9D2A-E43D-A9E4-B88537195E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7285" y="708209"/>
            <a:ext cx="1752600" cy="1752600"/>
          </a:xfrm>
          <a:prstGeom prst="rect">
            <a:avLst/>
          </a:prstGeom>
        </p:spPr>
      </p:pic>
      <p:pic>
        <p:nvPicPr>
          <p:cNvPr id="5" name="Picture 4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D226FAFF-9530-8161-CAE0-BED3E3BDBF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8777" y="4350432"/>
            <a:ext cx="1638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6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132B85-19BE-35CF-8BCA-A2FA75F0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9061F-800F-6F54-2641-EA9A6BE8E8C7}"/>
              </a:ext>
            </a:extLst>
          </p:cNvPr>
          <p:cNvSpPr txBox="1"/>
          <p:nvPr/>
        </p:nvSpPr>
        <p:spPr>
          <a:xfrm>
            <a:off x="6549960" y="1580889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46CFF-62B0-AFC4-A825-62EB2775F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2866" t="8943" r="4368" b="53540"/>
          <a:stretch/>
        </p:blipFill>
        <p:spPr>
          <a:xfrm>
            <a:off x="5895833" y="2209800"/>
            <a:ext cx="2743201" cy="3187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731002-5A04-56D6-9278-39267EBA6A9E}"/>
              </a:ext>
            </a:extLst>
          </p:cNvPr>
          <p:cNvSpPr txBox="1"/>
          <p:nvPr/>
        </p:nvSpPr>
        <p:spPr>
          <a:xfrm>
            <a:off x="9291647" y="1580890"/>
            <a:ext cx="1873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err="1"/>
              <a:t>STdeconvolve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87B5A-7F36-77DE-21A6-4C6222EFA8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71" t="8943" r="52663" b="53540"/>
          <a:stretch/>
        </p:blipFill>
        <p:spPr>
          <a:xfrm>
            <a:off x="8972665" y="2219926"/>
            <a:ext cx="2743201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D402E-17BC-059A-C410-3EE3B2F3D91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E35D8B-0344-E578-C0AE-9C70E1047CC1}"/>
                  </a:ext>
                </a:extLst>
              </p14:cNvPr>
              <p14:cNvContentPartPr/>
              <p14:nvPr/>
            </p14:nvContentPartPr>
            <p14:xfrm>
              <a:off x="7154280" y="2906640"/>
              <a:ext cx="3478680" cy="769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E35D8B-0344-E578-C0AE-9C70E1047C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38080" y="2890440"/>
                <a:ext cx="3511080" cy="80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1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A272-3890-A755-5C8C-24CF6839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Hands-on component: Visualizing results from </a:t>
            </a:r>
            <a:r>
              <a:rPr lang="en-US" sz="3200" b="1" dirty="0" err="1"/>
              <a:t>STdeconvolve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1200" b="1" dirty="0"/>
              <a:t>require(</a:t>
            </a:r>
            <a:r>
              <a:rPr lang="en-US" sz="1200" b="1" dirty="0">
                <a:effectLst/>
              </a:rPr>
              <a:t>remotes</a:t>
            </a:r>
            <a:r>
              <a:rPr lang="en-US" sz="1200" b="1" dirty="0"/>
              <a:t>) </a:t>
            </a:r>
            <a:br>
              <a:rPr lang="en-US" sz="1200" b="1" dirty="0">
                <a:effectLst/>
              </a:rPr>
            </a:br>
            <a:r>
              <a:rPr lang="en-US" sz="1200" b="1" dirty="0">
                <a:effectLst/>
              </a:rPr>
              <a:t>remotes::</a:t>
            </a:r>
            <a:r>
              <a:rPr lang="en-US" sz="1200" b="1" dirty="0" err="1"/>
              <a:t>install_github</a:t>
            </a:r>
            <a:r>
              <a:rPr lang="en-US" sz="1200" b="1" dirty="0"/>
              <a:t>(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 err="1">
                <a:effectLst/>
              </a:rPr>
              <a:t>JEFworks</a:t>
            </a:r>
            <a:r>
              <a:rPr lang="en-US" sz="1200" b="1" dirty="0">
                <a:effectLst/>
              </a:rPr>
              <a:t>-Lab/</a:t>
            </a:r>
            <a:r>
              <a:rPr lang="en-US" sz="1200" b="1" dirty="0" err="1">
                <a:effectLst/>
              </a:rPr>
              <a:t>STdeconvolve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/>
              <a:t>)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EB15C-FC6F-8196-3785-E4E4E3BDF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636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data &lt;- </a:t>
            </a:r>
            <a:r>
              <a:rPr lang="en-US" sz="800" dirty="0" err="1">
                <a:latin typeface="Courier" pitchFamily="2" charset="0"/>
              </a:rPr>
              <a:t>read.csv</a:t>
            </a:r>
            <a:r>
              <a:rPr lang="en-US" sz="800" dirty="0">
                <a:latin typeface="Courier" pitchFamily="2" charset="0"/>
              </a:rPr>
              <a:t>('~/Desktop/genomic-data-visualization-2024/data/</a:t>
            </a:r>
            <a:r>
              <a:rPr lang="en-US" sz="800" dirty="0" err="1">
                <a:latin typeface="Courier" pitchFamily="2" charset="0"/>
              </a:rPr>
              <a:t>eevee.csv.gz</a:t>
            </a:r>
            <a:r>
              <a:rPr lang="en-US" sz="800" dirty="0">
                <a:latin typeface="Courier" pitchFamily="2" charset="0"/>
              </a:rPr>
              <a:t>', </a:t>
            </a:r>
            <a:r>
              <a:rPr lang="en-US" sz="800" dirty="0" err="1">
                <a:latin typeface="Courier" pitchFamily="2" charset="0"/>
              </a:rPr>
              <a:t>row.names</a:t>
            </a:r>
            <a:r>
              <a:rPr lang="en-US" sz="800" dirty="0">
                <a:latin typeface="Courier" pitchFamily="2" charset="0"/>
              </a:rPr>
              <a:t>=1)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head(data)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pos &lt;- data[,2:3]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colnames</a:t>
            </a:r>
            <a:r>
              <a:rPr lang="en-US" sz="800" dirty="0">
                <a:latin typeface="Courier" pitchFamily="2" charset="0"/>
              </a:rPr>
              <a:t>(pos) &lt;- c('x', 'y')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cd &lt;- data[, 4:ncol(data)]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(pos) &lt;- </a:t>
            </a: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(cd) &lt;- </a:t>
            </a:r>
            <a:r>
              <a:rPr lang="en-US" sz="800" dirty="0" err="1">
                <a:latin typeface="Courier" pitchFamily="2" charset="0"/>
              </a:rPr>
              <a:t>data$barcode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library(STdeconvolve)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remove pixels with too few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counts &lt;- </a:t>
            </a:r>
            <a:r>
              <a:rPr lang="en-US" sz="800" dirty="0" err="1">
                <a:latin typeface="Courier" pitchFamily="2" charset="0"/>
              </a:rPr>
              <a:t>cleanCounts</a:t>
            </a:r>
            <a:r>
              <a:rPr lang="en-US" sz="800" dirty="0">
                <a:latin typeface="Courier" pitchFamily="2" charset="0"/>
              </a:rPr>
              <a:t>(t(cd), </a:t>
            </a:r>
            <a:r>
              <a:rPr lang="en-US" sz="800" dirty="0" err="1">
                <a:latin typeface="Courier" pitchFamily="2" charset="0"/>
              </a:rPr>
              <a:t>min.lib.size</a:t>
            </a:r>
            <a:r>
              <a:rPr lang="en-US" sz="800" dirty="0">
                <a:latin typeface="Courier" pitchFamily="2" charset="0"/>
              </a:rPr>
              <a:t> = 100)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feature select for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corpus &lt;- </a:t>
            </a:r>
            <a:r>
              <a:rPr lang="en-US" sz="800" dirty="0" err="1">
                <a:latin typeface="Courier" pitchFamily="2" charset="0"/>
              </a:rPr>
              <a:t>restrictCorpus</a:t>
            </a:r>
            <a:r>
              <a:rPr lang="en-US" sz="800" dirty="0">
                <a:latin typeface="Courier" pitchFamily="2" charset="0"/>
              </a:rPr>
              <a:t>(counts, </a:t>
            </a:r>
            <a:r>
              <a:rPr lang="en-US" sz="800" dirty="0" err="1">
                <a:latin typeface="Courier" pitchFamily="2" charset="0"/>
              </a:rPr>
              <a:t>removeAbove</a:t>
            </a:r>
            <a:r>
              <a:rPr lang="en-US" sz="800" dirty="0">
                <a:latin typeface="Courier" pitchFamily="2" charset="0"/>
              </a:rPr>
              <a:t>=1.0, </a:t>
            </a:r>
            <a:r>
              <a:rPr lang="en-US" sz="800" dirty="0" err="1">
                <a:latin typeface="Courier" pitchFamily="2" charset="0"/>
              </a:rPr>
              <a:t>removeBelow</a:t>
            </a:r>
            <a:r>
              <a:rPr lang="en-US" sz="800" dirty="0">
                <a:latin typeface="Courier" pitchFamily="2" charset="0"/>
              </a:rPr>
              <a:t> = 0.05)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choose optimal number of cell-types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fitLDA</a:t>
            </a:r>
            <a:r>
              <a:rPr lang="en-US" sz="800" dirty="0">
                <a:latin typeface="Courier" pitchFamily="2" charset="0"/>
              </a:rPr>
              <a:t>(t(</a:t>
            </a:r>
            <a:r>
              <a:rPr lang="en-US" sz="800" dirty="0" err="1">
                <a:latin typeface="Courier" pitchFamily="2" charset="0"/>
              </a:rPr>
              <a:t>as.matrix</a:t>
            </a:r>
            <a:r>
              <a:rPr lang="en-US" sz="800" dirty="0">
                <a:latin typeface="Courier" pitchFamily="2" charset="0"/>
              </a:rPr>
              <a:t>(corpus)), Ks = c(5))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get best model results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optimalModel</a:t>
            </a:r>
            <a:r>
              <a:rPr lang="en-US" sz="800" dirty="0">
                <a:latin typeface="Courier" pitchFamily="2" charset="0"/>
              </a:rPr>
              <a:t>(models = </a:t>
            </a: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, opt = "min")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extract deconvolved cell-type proportions (theta) and transcriptional profiles (beta)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results &lt;- </a:t>
            </a:r>
            <a:r>
              <a:rPr lang="en-US" sz="800" dirty="0" err="1">
                <a:latin typeface="Courier" pitchFamily="2" charset="0"/>
              </a:rPr>
              <a:t>getBetaTheta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perc.filt</a:t>
            </a:r>
            <a:r>
              <a:rPr lang="en-US" sz="800" dirty="0">
                <a:latin typeface="Courier" pitchFamily="2" charset="0"/>
              </a:rPr>
              <a:t> = 0.05, </a:t>
            </a:r>
            <a:r>
              <a:rPr lang="en-US" sz="800" dirty="0" err="1">
                <a:latin typeface="Courier" pitchFamily="2" charset="0"/>
              </a:rPr>
              <a:t>betaScale</a:t>
            </a:r>
            <a:r>
              <a:rPr lang="en-US" sz="800" dirty="0">
                <a:latin typeface="Courier" pitchFamily="2" charset="0"/>
              </a:rPr>
              <a:t> = 1000)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results$theta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results$beta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visualize deconvolved cell-type proportions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vizAllTopics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pos,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            r=8, </a:t>
            </a:r>
            <a:r>
              <a:rPr lang="en-US" sz="800" dirty="0" err="1">
                <a:latin typeface="Courier" pitchFamily="2" charset="0"/>
              </a:rPr>
              <a:t>lwd</a:t>
            </a:r>
            <a:r>
              <a:rPr lang="en-US" sz="800" dirty="0">
                <a:latin typeface="Courier" pitchFamily="2" charset="0"/>
              </a:rPr>
              <a:t>=0)	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save(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, pos, file="~/Desktop/genomic-data-visualization-2024/data/</a:t>
            </a:r>
            <a:r>
              <a:rPr lang="en-US" sz="800" dirty="0" err="1">
                <a:latin typeface="Courier" pitchFamily="2" charset="0"/>
              </a:rPr>
              <a:t>stdeconvolve.RData</a:t>
            </a:r>
            <a:r>
              <a:rPr lang="en-US" sz="800" dirty="0">
                <a:latin typeface="Courier" pitchFamily="2" charset="0"/>
              </a:rPr>
              <a:t>")</a:t>
            </a:r>
          </a:p>
        </p:txBody>
      </p:sp>
      <p:pic>
        <p:nvPicPr>
          <p:cNvPr id="5" name="Picture 4" descr="A colorful dots in a grid&#10;&#10;Description automatically generated with medium confidence">
            <a:extLst>
              <a:ext uri="{FF2B5EF4-FFF2-40B4-BE49-F238E27FC236}">
                <a16:creationId xmlns:a16="http://schemas.microsoft.com/office/drawing/2014/main" id="{6B74AF43-870B-5E9A-416D-379C7CA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36" y="2091372"/>
            <a:ext cx="6553963" cy="38198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B8865F-FDC1-8015-9191-DF4ABA408085}"/>
                  </a:ext>
                </a:extLst>
              </p14:cNvPr>
              <p14:cNvContentPartPr/>
              <p14:nvPr/>
            </p14:nvContentPartPr>
            <p14:xfrm>
              <a:off x="5757480" y="930960"/>
              <a:ext cx="5630400" cy="907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B8865F-FDC1-8015-9191-DF4ABA4080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1280" y="914760"/>
                <a:ext cx="5662800" cy="9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396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5440-CDB7-F44E-B61D-FB00D83F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136" y="365125"/>
            <a:ext cx="10319230" cy="1325563"/>
          </a:xfrm>
        </p:spPr>
        <p:txBody>
          <a:bodyPr/>
          <a:lstStyle/>
          <a:p>
            <a:pPr algn="ctr"/>
            <a:r>
              <a:rPr lang="en-US" b="1" dirty="0"/>
              <a:t>Tutorials available on https://</a:t>
            </a:r>
            <a:r>
              <a:rPr lang="en-US" b="1" dirty="0" err="1"/>
              <a:t>JEF.works</a:t>
            </a:r>
            <a:r>
              <a:rPr lang="en-US" b="1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57877-FE77-C574-F7D6-5229DC94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8155" y="1690688"/>
            <a:ext cx="2977845" cy="4559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25E1F-1A04-825E-02CD-20FDDEB7E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469199"/>
            <a:ext cx="2652804" cy="351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6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AC004-3EC5-1F5F-3EB3-EC934FE1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3" y="1777607"/>
            <a:ext cx="3330541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CBAA6-F814-230D-CEED-2695D87E1785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7225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B81BF-9078-10C0-FF6F-21245B1C81D1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0358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89894B-94D0-0EE0-D30E-16BE4EB5A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F447D-7822-D1DD-83EA-166E2427B7B3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344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89CD0-9892-4BF3-79EA-5F483A83DD6F}"/>
              </a:ext>
            </a:extLst>
          </p:cNvPr>
          <p:cNvSpPr txBox="1"/>
          <p:nvPr/>
        </p:nvSpPr>
        <p:spPr>
          <a:xfrm>
            <a:off x="2682767" y="15144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Slc17a7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B92A1-21BF-F7C2-516F-E594648B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934" y="2142927"/>
            <a:ext cx="2965051" cy="32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2D74-A01D-8CC9-F040-1C1690C76F55}"/>
              </a:ext>
            </a:extLst>
          </p:cNvPr>
          <p:cNvSpPr txBox="1"/>
          <p:nvPr/>
        </p:nvSpPr>
        <p:spPr>
          <a:xfrm>
            <a:off x="5926905" y="1514449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4BDD-ED51-2444-BDAC-95443710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2129883" y="2142927"/>
            <a:ext cx="2965051" cy="3152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B6122-6716-7A47-B35C-6E2BBA2CA61D}"/>
              </a:ext>
            </a:extLst>
          </p:cNvPr>
          <p:cNvSpPr txBox="1"/>
          <p:nvPr/>
        </p:nvSpPr>
        <p:spPr>
          <a:xfrm>
            <a:off x="1203670" y="507714"/>
            <a:ext cx="1020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Full Transcriptome Profiling by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2AB5-E19C-54D5-03A1-757436B65821}"/>
              </a:ext>
            </a:extLst>
          </p:cNvPr>
          <p:cNvSpPr txBox="1"/>
          <p:nvPr/>
        </p:nvSpPr>
        <p:spPr>
          <a:xfrm>
            <a:off x="9214205" y="1514449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…and many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3B1-8573-9F16-4661-F617B784D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B5A9F-BE07-1C91-8B18-C40673F04D99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9632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FE5C-3960-9775-6A6F-3EBAAD8E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Can we use</a:t>
            </a:r>
            <a:r>
              <a:rPr lang="en-US" sz="3200" dirty="0">
                <a:sym typeface="Wingdings" pitchFamily="2" charset="2"/>
              </a:rPr>
              <a:t> the same computational analysis tools like for clustering to identify transcriptionally distinct cell-types as in single-cell data?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794F1-FCBD-B1DB-3C7D-DD7058437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2934" t="5113" r="2630" b="4636"/>
          <a:stretch/>
        </p:blipFill>
        <p:spPr>
          <a:xfrm>
            <a:off x="2163335" y="2171473"/>
            <a:ext cx="2877015" cy="318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60F52-7434-7A58-15A2-8AE8DE04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65" t="610" r="50528" b="-182"/>
          <a:stretch/>
        </p:blipFill>
        <p:spPr>
          <a:xfrm>
            <a:off x="5622568" y="2266066"/>
            <a:ext cx="3121229" cy="3181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84B53-63E5-53FC-8E5B-560473265CB7}"/>
              </a:ext>
            </a:extLst>
          </p:cNvPr>
          <p:cNvSpPr txBox="1"/>
          <p:nvPr/>
        </p:nvSpPr>
        <p:spPr>
          <a:xfrm>
            <a:off x="6792690" y="192794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595E3-29F1-DBFB-1C74-7480F11B46C7}"/>
              </a:ext>
            </a:extLst>
          </p:cNvPr>
          <p:cNvSpPr txBox="1"/>
          <p:nvPr/>
        </p:nvSpPr>
        <p:spPr>
          <a:xfrm>
            <a:off x="3579540" y="6341298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/blog/2022/05/03/deconvolution-vs-clustering/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8A61E-4FCF-B6DF-BFD0-7EC8FCDD0887}"/>
              </a:ext>
            </a:extLst>
          </p:cNvPr>
          <p:cNvSpPr txBox="1"/>
          <p:nvPr/>
        </p:nvSpPr>
        <p:spPr>
          <a:xfrm>
            <a:off x="9326015" y="2408509"/>
            <a:ext cx="188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capture-and-seq</a:t>
            </a:r>
            <a:endParaRPr lang="en-US" dirty="0"/>
          </a:p>
          <a:p>
            <a:pPr algn="ctr"/>
            <a:r>
              <a:rPr lang="en-US" sz="1800" dirty="0"/>
              <a:t>spatially resolved transcriptomics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E281-69B2-6143-7BF7-83A0D1979DF0}"/>
              </a:ext>
            </a:extLst>
          </p:cNvPr>
          <p:cNvSpPr txBox="1"/>
          <p:nvPr/>
        </p:nvSpPr>
        <p:spPr>
          <a:xfrm>
            <a:off x="9357306" y="3735353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</a:t>
            </a:r>
          </a:p>
          <a:p>
            <a:r>
              <a:rPr lang="en-US" dirty="0"/>
              <a:t>resolution</a:t>
            </a:r>
          </a:p>
        </p:txBody>
      </p:sp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63EE38C1-AC63-BA91-8D27-09154853F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9400" y="4663227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147B8A-30E6-A716-9ABE-24FDC865619D}"/>
              </a:ext>
            </a:extLst>
          </p:cNvPr>
          <p:cNvSpPr txBox="1"/>
          <p:nvPr/>
        </p:nvSpPr>
        <p:spPr>
          <a:xfrm>
            <a:off x="9357306" y="4773311"/>
            <a:ext cx="104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trans</a:t>
            </a:r>
          </a:p>
          <a:p>
            <a:r>
              <a:rPr lang="en-US" dirty="0" err="1"/>
              <a:t>criptome</a:t>
            </a:r>
            <a:endParaRPr lang="en-US" dirty="0"/>
          </a:p>
        </p:txBody>
      </p:sp>
      <p:pic>
        <p:nvPicPr>
          <p:cNvPr id="12" name="Graphic 11" descr="Checkbox Crossed with solid fill">
            <a:extLst>
              <a:ext uri="{FF2B5EF4-FFF2-40B4-BE49-F238E27FC236}">
                <a16:creationId xmlns:a16="http://schemas.microsoft.com/office/drawing/2014/main" id="{BFDE5137-6AC3-CAA1-2A47-C38F72514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9400" y="357813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00ECC-831F-C672-AE83-DA47A967BF07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933F3F-9850-CAD4-6ECD-0798DB7C3F79}"/>
                  </a:ext>
                </a:extLst>
              </p14:cNvPr>
              <p14:cNvContentPartPr/>
              <p14:nvPr/>
            </p14:nvContentPartPr>
            <p14:xfrm>
              <a:off x="6350040" y="2326320"/>
              <a:ext cx="692640" cy="782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933F3F-9850-CAD4-6ECD-0798DB7C3F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3840" y="2310120"/>
                <a:ext cx="725040" cy="8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560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584A-7022-1FFE-E1B9-B754224FE90F}"/>
              </a:ext>
            </a:extLst>
          </p:cNvPr>
          <p:cNvGrpSpPr/>
          <p:nvPr/>
        </p:nvGrpSpPr>
        <p:grpSpPr>
          <a:xfrm>
            <a:off x="6634673" y="2380208"/>
            <a:ext cx="2097582" cy="2097583"/>
            <a:chOff x="6580699" y="2489148"/>
            <a:chExt cx="1243794" cy="12437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F0005-8364-789A-9A9A-DE5B2B98A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315DA5-3E72-5B05-9E1A-BBF2718EAD54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C6801-FEEE-80FB-3FF5-309FB5DC259C}"/>
              </a:ext>
            </a:extLst>
          </p:cNvPr>
          <p:cNvSpPr txBox="1"/>
          <p:nvPr/>
        </p:nvSpPr>
        <p:spPr>
          <a:xfrm>
            <a:off x="389403" y="363915"/>
            <a:ext cx="11277959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Pixels/spots comprise many cells; may comprise multiple cell-types.</a:t>
            </a: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Gene expression measurements may reflect mixtures of cell-types.</a:t>
            </a:r>
          </a:p>
          <a:p>
            <a:pPr algn="ctr"/>
            <a:endParaRPr lang="en-US" sz="320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CDB084-F0F8-6618-BCE3-6B785B9FE5F6}"/>
              </a:ext>
            </a:extLst>
          </p:cNvPr>
          <p:cNvGrpSpPr/>
          <p:nvPr/>
        </p:nvGrpSpPr>
        <p:grpSpPr>
          <a:xfrm>
            <a:off x="8912703" y="2380210"/>
            <a:ext cx="2097581" cy="2097581"/>
            <a:chOff x="6500684" y="3058166"/>
            <a:chExt cx="1243793" cy="12437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FE6F22-7524-5FCB-B11D-FD79AF8C5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0371" t="30371"/>
            <a:stretch/>
          </p:blipFill>
          <p:spPr>
            <a:xfrm rot="16200000">
              <a:off x="6614312" y="3155324"/>
              <a:ext cx="1100937" cy="108813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D3A7C2-1CF9-B741-CAC9-32E7B1BB93E4}"/>
                </a:ext>
              </a:extLst>
            </p:cNvPr>
            <p:cNvSpPr/>
            <p:nvPr/>
          </p:nvSpPr>
          <p:spPr>
            <a:xfrm>
              <a:off x="6500684" y="3058166"/>
              <a:ext cx="1243793" cy="1243793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4875DA-864A-0DA1-F847-3684C138015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3906FE-B5AB-75ED-974A-A3D6EB8FE3E9}"/>
                  </a:ext>
                </a:extLst>
              </p14:cNvPr>
              <p14:cNvContentPartPr/>
              <p14:nvPr/>
            </p14:nvContentPartPr>
            <p14:xfrm>
              <a:off x="7075800" y="2842560"/>
              <a:ext cx="3155040" cy="1346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3906FE-B5AB-75ED-974A-A3D6EB8FE3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9600" y="2826360"/>
                <a:ext cx="3187440" cy="13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2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6807</TotalTime>
  <Words>1577</Words>
  <Application>Microsoft Macintosh PowerPoint</Application>
  <PresentationFormat>Widescreen</PresentationFormat>
  <Paragraphs>230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</vt:lpstr>
      <vt:lpstr>Wingdings</vt:lpstr>
      <vt:lpstr>Office Theme</vt:lpstr>
      <vt:lpstr>Deconvolving multi-cellular pixel-resolution spatial transcriptomics data</vt:lpstr>
      <vt:lpstr>Quiz2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the same computational analysis tools like for clustering to identify transcriptionally distinct cell-types as in single-cell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Cell-type mixtures confound transcriptional clustering analysis, impacting downstream biological interpretation</vt:lpstr>
      <vt:lpstr>Cell-type mixtures confound transcriptional clustering analysis, impacting downstream biological interpretation</vt:lpstr>
      <vt:lpstr>What is “deconvolution”?</vt:lpstr>
      <vt:lpstr>What is “reference-based deconvolution”?</vt:lpstr>
      <vt:lpstr>What is the problem with reference-based deconvolution? Let’s explore using a simulated example</vt:lpstr>
      <vt:lpstr> Performance of reference-based deconvolution of cell-type proportions depends on quality of reference transcriptomic profiles</vt:lpstr>
      <vt:lpstr>What is “reference-free deconvolution”?</vt:lpstr>
      <vt:lpstr>We developed STdeconvolve to recover cell-type-specific gene expression and proportions within multi-cellular pixels without reliance on external single-cell references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PowerPoint Presentation</vt:lpstr>
      <vt:lpstr>PowerPoint Presentation</vt:lpstr>
      <vt:lpstr>Deconvolution correctly resolved cell-type proportion mixtures and further provides correct cell-type-specific gene expression</vt:lpstr>
      <vt:lpstr>Reference-free deconvolution means we can recover gene signatures not found in references</vt:lpstr>
      <vt:lpstr>How do we pick the optimal number of cell-types to deconvolve K? </vt:lpstr>
      <vt:lpstr>PowerPoint Presentation</vt:lpstr>
      <vt:lpstr>PowerPoint Presentation</vt:lpstr>
      <vt:lpstr>Hands-on component: Visualizing results from STdeconvolve  require(remotes)  remotes::install_github('JEFworks-Lab/STdeconvolve') </vt:lpstr>
      <vt:lpstr>Tutorials available on https://JEF.works/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tools for integrative spatial transcriptomics analyses</dc:title>
  <dc:creator>Jean Fan</dc:creator>
  <cp:lastModifiedBy>Jean Fan</cp:lastModifiedBy>
  <cp:revision>10</cp:revision>
  <dcterms:created xsi:type="dcterms:W3CDTF">2023-11-18T00:40:25Z</dcterms:created>
  <dcterms:modified xsi:type="dcterms:W3CDTF">2025-02-21T15:24:11Z</dcterms:modified>
</cp:coreProperties>
</file>